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3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4"/>
    <p:sldMasterId id="2147483704" r:id="rId5"/>
    <p:sldMasterId id="2147483833" r:id="rId6"/>
    <p:sldMasterId id="2147483884" r:id="rId7"/>
    <p:sldMasterId id="2147483703" r:id="rId8"/>
    <p:sldMasterId id="2147483702" r:id="rId9"/>
    <p:sldMasterId id="2147483726" r:id="rId10"/>
    <p:sldMasterId id="2147483791" r:id="rId11"/>
    <p:sldMasterId id="2147483820" r:id="rId12"/>
  </p:sldMasterIdLst>
  <p:notesMasterIdLst>
    <p:notesMasterId r:id="rId14"/>
  </p:notesMasterIdLst>
  <p:handoutMasterIdLst>
    <p:handoutMasterId r:id="rId15"/>
  </p:handoutMasterIdLst>
  <p:sldIdLst>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 userDrawn="1">
          <p15:clr>
            <a:srgbClr val="A4A3A4"/>
          </p15:clr>
        </p15:guide>
        <p15:guide id="2" pos="211" userDrawn="1">
          <p15:clr>
            <a:srgbClr val="A4A3A4"/>
          </p15:clr>
        </p15:guide>
        <p15:guide id="3" pos="7469" userDrawn="1">
          <p15:clr>
            <a:srgbClr val="A4A3A4"/>
          </p15:clr>
        </p15:guide>
        <p15:guide id="4" orient="horz" pos="406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75112B-7671-869E-0795-7E39DCC83AB6}" name="Kang, Suzanne (she/her/hers)" initials="KS" userId="S::suzanne.kang@td.com::3c38ee87-9443-455e-b836-454a37ad7070" providerId="AD"/>
  <p188:author id="{071EE13C-95A6-E9E0-5DD0-EE12CFCD9DF5}" name="Brown, Yuko" initials="YB" userId="S::Yuko.Brown@td.com::a8ff3bdf-8b52-4f8d-a39b-ee1ff304e4f4" providerId="AD"/>
  <p188:author id="{75AE935E-B491-632E-6348-B206552C2F84}" name="Brown, Yuko" initials="BY" userId="S::yuko.brown@td.com::a8ff3bdf-8b52-4f8d-a39b-ee1ff304e4f4" providerId="AD"/>
  <p188:author id="{4392E974-A240-245C-AA58-E1E896EB86A7}" name="Leung, Reginald (he/him/his)" initials="LR(" userId="S::reginald.leung@td.com::34fc20ba-08e6-4658-8d29-982745c3b1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CF4"/>
    <a:srgbClr val="369C36"/>
    <a:srgbClr val="E97909"/>
    <a:srgbClr val="89817D"/>
    <a:srgbClr val="A7BE9B"/>
    <a:srgbClr val="70656D"/>
    <a:srgbClr val="C9CBA8"/>
    <a:srgbClr val="43B02A"/>
    <a:srgbClr val="1A5336"/>
    <a:srgbClr val="C477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127" autoAdjust="0"/>
  </p:normalViewPr>
  <p:slideViewPr>
    <p:cSldViewPr snapToGrid="0" showGuides="1">
      <p:cViewPr varScale="1">
        <p:scale>
          <a:sx n="102" d="100"/>
          <a:sy n="102" d="100"/>
        </p:scale>
        <p:origin x="954" y="72"/>
      </p:cViewPr>
      <p:guideLst>
        <p:guide orient="horz" pos="210"/>
        <p:guide pos="211"/>
        <p:guide pos="7469"/>
        <p:guide orient="horz" pos="4065"/>
      </p:guideLst>
    </p:cSldViewPr>
  </p:slideViewPr>
  <p:outlineViewPr>
    <p:cViewPr>
      <p:scale>
        <a:sx n="33" d="100"/>
        <a:sy n="33" d="100"/>
      </p:scale>
      <p:origin x="0" y="-19146"/>
    </p:cViewPr>
  </p:outlineViewPr>
  <p:notesTextViewPr>
    <p:cViewPr>
      <p:scale>
        <a:sx n="85" d="100"/>
        <a:sy n="85" d="100"/>
      </p:scale>
      <p:origin x="0" y="0"/>
    </p:cViewPr>
  </p:notesTextViewPr>
  <p:notesViewPr>
    <p:cSldViewPr snapToGrid="0" showGuides="1">
      <p:cViewPr varScale="1">
        <p:scale>
          <a:sx n="85" d="100"/>
          <a:sy n="85" d="100"/>
        </p:scale>
        <p:origin x="3888" y="90"/>
      </p:cViewPr>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3657A0-A879-4A85-91FF-B3AC2CC03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3C70E6-E764-3758-7C8A-1C8D41A069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6B54FB-ED72-024A-A794-1714F3164C81}" type="datetimeFigureOut">
              <a:rPr lang="en-US" smtClean="0"/>
              <a:t>5/24/2025</a:t>
            </a:fld>
            <a:endParaRPr lang="en-US"/>
          </a:p>
        </p:txBody>
      </p:sp>
      <p:sp>
        <p:nvSpPr>
          <p:cNvPr id="4" name="Footer Placeholder 3">
            <a:extLst>
              <a:ext uri="{FF2B5EF4-FFF2-40B4-BE49-F238E27FC236}">
                <a16:creationId xmlns:a16="http://schemas.microsoft.com/office/drawing/2014/main" id="{C292F22E-6C1E-E981-99A2-A45468C108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370CDE-4734-3457-111E-C3342D9A86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493305-84C8-3D40-8333-A28A5EC02943}" type="slidenum">
              <a:rPr lang="en-US" smtClean="0"/>
              <a:t>‹#›</a:t>
            </a:fld>
            <a:endParaRPr lang="en-US"/>
          </a:p>
        </p:txBody>
      </p:sp>
    </p:spTree>
    <p:extLst>
      <p:ext uri="{BB962C8B-B14F-4D97-AF65-F5344CB8AC3E}">
        <p14:creationId xmlns:p14="http://schemas.microsoft.com/office/powerpoint/2010/main" val="33215466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B226F-A8D4-F643-B760-C066AEFF5621}" type="datetimeFigureOut">
              <a:rPr lang="en-US" smtClean="0"/>
              <a:t>5/24/2025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78242-B2C6-C745-A9AC-FF76B87510A6}" type="slidenum">
              <a:rPr lang="en-US" smtClean="0"/>
              <a:t>‹#›</a:t>
            </a:fld>
            <a:endParaRPr lang="en-US"/>
          </a:p>
        </p:txBody>
      </p:sp>
    </p:spTree>
    <p:extLst>
      <p:ext uri="{BB962C8B-B14F-4D97-AF65-F5344CB8AC3E}">
        <p14:creationId xmlns:p14="http://schemas.microsoft.com/office/powerpoint/2010/main" val="12493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June started applying for a loan online but stopped halfway. When she walks into the branch, the </a:t>
            </a:r>
            <a:r>
              <a:rPr lang="en-CA" b="1" dirty="0"/>
              <a:t>Model Context Protocol (MCP)</a:t>
            </a:r>
            <a:r>
              <a:rPr lang="en-CA" dirty="0"/>
              <a:t> automatically recognizes her and pulls up her previous activity — including digital attempts, call history, and loan details.</a:t>
            </a:r>
          </a:p>
          <a:p>
            <a:pPr>
              <a:buNone/>
            </a:pPr>
            <a:r>
              <a:rPr lang="en-CA" dirty="0"/>
              <a:t>The </a:t>
            </a:r>
            <a:r>
              <a:rPr lang="en-CA" b="1" dirty="0"/>
              <a:t>AI business rules engine</a:t>
            </a:r>
            <a:r>
              <a:rPr lang="en-CA" dirty="0"/>
              <a:t> uses that context to trigger a smart, personalized handoff:</a:t>
            </a:r>
          </a:p>
          <a:p>
            <a:pPr>
              <a:buFont typeface="Arial" panose="020B0604020202020204" pitchFamily="34" charset="0"/>
              <a:buChar char="•"/>
            </a:pPr>
            <a:r>
              <a:rPr lang="en-CA" dirty="0"/>
              <a:t>June is greeted instantly on her phone and skips the front desk.</a:t>
            </a:r>
          </a:p>
          <a:p>
            <a:pPr>
              <a:buFont typeface="Arial" panose="020B0604020202020204" pitchFamily="34" charset="0"/>
              <a:buChar char="•"/>
            </a:pPr>
            <a:r>
              <a:rPr lang="en-CA" dirty="0"/>
              <a:t>The advisor sees her preloaded file and continues the conversation right where she left off — no repetition needed.</a:t>
            </a:r>
          </a:p>
          <a:p>
            <a:r>
              <a:rPr lang="en-CA" dirty="0"/>
              <a:t>June completes her loan application quickly, with less friction.</a:t>
            </a:r>
            <a:br>
              <a:rPr lang="en-CA" dirty="0"/>
            </a:br>
            <a:r>
              <a:rPr lang="en-CA" dirty="0"/>
              <a:t>She feels understood, supported, and is more likely to use digital tools in the future.</a:t>
            </a:r>
          </a:p>
          <a:p>
            <a:endParaRPr lang="en-CA" dirty="0"/>
          </a:p>
        </p:txBody>
      </p:sp>
      <p:sp>
        <p:nvSpPr>
          <p:cNvPr id="4" name="Slide Number Placeholder 3"/>
          <p:cNvSpPr>
            <a:spLocks noGrp="1"/>
          </p:cNvSpPr>
          <p:nvPr>
            <p:ph type="sldNum" sz="quarter" idx="5"/>
          </p:nvPr>
        </p:nvSpPr>
        <p:spPr/>
        <p:txBody>
          <a:bodyPr/>
          <a:lstStyle/>
          <a:p>
            <a:fld id="{20D78242-B2C6-C745-A9AC-FF76B87510A6}" type="slidenum">
              <a:rPr lang="en-US" smtClean="0"/>
              <a:t>1</a:t>
            </a:fld>
            <a:endParaRPr lang="en-US"/>
          </a:p>
        </p:txBody>
      </p:sp>
    </p:spTree>
    <p:extLst>
      <p:ext uri="{BB962C8B-B14F-4D97-AF65-F5344CB8AC3E}">
        <p14:creationId xmlns:p14="http://schemas.microsoft.com/office/powerpoint/2010/main" val="1199904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6.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DA1CDEE2-24F6-A242-B441-C1B52EFE4FC0}"/>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5" name="Page Number">
            <a:extLst>
              <a:ext uri="{FF2B5EF4-FFF2-40B4-BE49-F238E27FC236}">
                <a16:creationId xmlns:a16="http://schemas.microsoft.com/office/drawing/2014/main" id="{D16C6030-47F6-7C3F-7979-5BA71BB794A7}"/>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pic>
        <p:nvPicPr>
          <p:cNvPr id="3" name="TD Shield">
            <a:extLst>
              <a:ext uri="{FF2B5EF4-FFF2-40B4-BE49-F238E27FC236}">
                <a16:creationId xmlns:a16="http://schemas.microsoft.com/office/drawing/2014/main" id="{4AC8A30F-7B71-CAC9-41ED-67D3B7D10AB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56807" y="548680"/>
            <a:ext cx="482222" cy="432048"/>
          </a:xfrm>
          <a:prstGeom prst="rect">
            <a:avLst/>
          </a:prstGeom>
        </p:spPr>
      </p:pic>
    </p:spTree>
    <p:extLst>
      <p:ext uri="{BB962C8B-B14F-4D97-AF65-F5344CB8AC3E}">
        <p14:creationId xmlns:p14="http://schemas.microsoft.com/office/powerpoint/2010/main" val="207068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with subhead, map illustration">
    <p:bg>
      <p:bgPr>
        <a:solidFill>
          <a:schemeClr val="bg1"/>
        </a:solidFill>
        <a:effectLst/>
      </p:bgPr>
    </p:bg>
    <p:spTree>
      <p:nvGrpSpPr>
        <p:cNvPr id="1" name=""/>
        <p:cNvGrpSpPr/>
        <p:nvPr/>
      </p:nvGrpSpPr>
      <p:grpSpPr>
        <a:xfrm>
          <a:off x="0" y="0"/>
          <a:ext cx="0" cy="0"/>
          <a:chOff x="0" y="0"/>
          <a:chExt cx="0" cy="0"/>
        </a:xfrm>
      </p:grpSpPr>
      <p:sp>
        <p:nvSpPr>
          <p:cNvPr id="20" name="Cover title">
            <a:extLst>
              <a:ext uri="{FF2B5EF4-FFF2-40B4-BE49-F238E27FC236}">
                <a16:creationId xmlns:a16="http://schemas.microsoft.com/office/drawing/2014/main" id="{2814660C-4041-0CEA-6459-37C869B17304}"/>
              </a:ext>
            </a:extLst>
          </p:cNvPr>
          <p:cNvSpPr>
            <a:spLocks noGrp="1"/>
          </p:cNvSpPr>
          <p:nvPr>
            <p:ph type="ctrTitle" hasCustomPrompt="1"/>
          </p:nvPr>
        </p:nvSpPr>
        <p:spPr>
          <a:xfrm>
            <a:off x="621476" y="1579253"/>
            <a:ext cx="8976049" cy="440789"/>
          </a:xfrm>
          <a:noFill/>
        </p:spPr>
        <p:txBody>
          <a:bodyPr lIns="0" tIns="0" rIns="0" bIns="0" anchor="t" anchorCtr="0">
            <a:normAutofit/>
          </a:bodyPr>
          <a:lstStyle>
            <a:lvl1pPr algn="l">
              <a:defRPr sz="4000" b="1" i="0">
                <a:solidFill>
                  <a:srgbClr val="038203"/>
                </a:solidFill>
                <a:latin typeface="TD Graphik Semibold" panose="020B0503030202060203" pitchFamily="34" charset="77"/>
              </a:defRPr>
            </a:lvl1pPr>
          </a:lstStyle>
          <a:p>
            <a:r>
              <a:rPr lang="en-US"/>
              <a:t>Insert title header here.</a:t>
            </a:r>
          </a:p>
        </p:txBody>
      </p:sp>
      <p:sp>
        <p:nvSpPr>
          <p:cNvPr id="22" name="Subtitle">
            <a:extLst>
              <a:ext uri="{FF2B5EF4-FFF2-40B4-BE49-F238E27FC236}">
                <a16:creationId xmlns:a16="http://schemas.microsoft.com/office/drawing/2014/main" id="{C6652887-1F59-771B-96C8-90149C27BAAC}"/>
              </a:ext>
            </a:extLst>
          </p:cNvPr>
          <p:cNvSpPr>
            <a:spLocks noGrp="1"/>
          </p:cNvSpPr>
          <p:nvPr>
            <p:ph type="subTitle" idx="1" hasCustomPrompt="1"/>
          </p:nvPr>
        </p:nvSpPr>
        <p:spPr>
          <a:xfrm>
            <a:off x="621477" y="2237053"/>
            <a:ext cx="5763096" cy="839633"/>
          </a:xfrm>
        </p:spPr>
        <p:txBody>
          <a:bodyPr lIns="0" tIns="0" rIns="0" bIns="0">
            <a:norm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1" name="Project Name">
            <a:extLst>
              <a:ext uri="{FF2B5EF4-FFF2-40B4-BE49-F238E27FC236}">
                <a16:creationId xmlns:a16="http://schemas.microsoft.com/office/drawing/2014/main" id="{EB2607FF-F32D-7562-39B1-CB5ABB7B8C07}"/>
              </a:ext>
            </a:extLst>
          </p:cNvPr>
          <p:cNvSpPr>
            <a:spLocks noGrp="1"/>
          </p:cNvSpPr>
          <p:nvPr>
            <p:ph type="body" sz="quarter" idx="10" hasCustomPrompt="1"/>
          </p:nvPr>
        </p:nvSpPr>
        <p:spPr>
          <a:xfrm>
            <a:off x="630903" y="4401570"/>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0" name="Date">
            <a:extLst>
              <a:ext uri="{FF2B5EF4-FFF2-40B4-BE49-F238E27FC236}">
                <a16:creationId xmlns:a16="http://schemas.microsoft.com/office/drawing/2014/main" id="{1698DC97-E30F-AD1F-0B24-F71A0ACA1F43}"/>
              </a:ext>
            </a:extLst>
          </p:cNvPr>
          <p:cNvSpPr>
            <a:spLocks noGrp="1"/>
          </p:cNvSpPr>
          <p:nvPr>
            <p:ph type="body" sz="quarter" idx="11" hasCustomPrompt="1"/>
          </p:nvPr>
        </p:nvSpPr>
        <p:spPr>
          <a:xfrm>
            <a:off x="630903" y="4680305"/>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9" name="Team Name">
            <a:extLst>
              <a:ext uri="{FF2B5EF4-FFF2-40B4-BE49-F238E27FC236}">
                <a16:creationId xmlns:a16="http://schemas.microsoft.com/office/drawing/2014/main" id="{73F343AE-3DAD-5F94-80E4-A66BC3E89C71}"/>
              </a:ext>
            </a:extLst>
          </p:cNvPr>
          <p:cNvSpPr>
            <a:spLocks noGrp="1"/>
          </p:cNvSpPr>
          <p:nvPr>
            <p:ph type="body" sz="quarter" idx="12" hasCustomPrompt="1"/>
          </p:nvPr>
        </p:nvSpPr>
        <p:spPr>
          <a:xfrm>
            <a:off x="630903" y="5198657"/>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8" name="Members">
            <a:extLst>
              <a:ext uri="{FF2B5EF4-FFF2-40B4-BE49-F238E27FC236}">
                <a16:creationId xmlns:a16="http://schemas.microsoft.com/office/drawing/2014/main" id="{78A85BA5-0DA2-7CDA-165D-C4F23C54AA43}"/>
              </a:ext>
            </a:extLst>
          </p:cNvPr>
          <p:cNvSpPr>
            <a:spLocks noGrp="1"/>
          </p:cNvSpPr>
          <p:nvPr>
            <p:ph type="body" sz="quarter" idx="13" hasCustomPrompt="1"/>
          </p:nvPr>
        </p:nvSpPr>
        <p:spPr>
          <a:xfrm>
            <a:off x="630903" y="5480627"/>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cxnSp>
        <p:nvCxnSpPr>
          <p:cNvPr id="7" name="Project Name and Team Name Keyline">
            <a:extLst>
              <a:ext uri="{FF2B5EF4-FFF2-40B4-BE49-F238E27FC236}">
                <a16:creationId xmlns:a16="http://schemas.microsoft.com/office/drawing/2014/main" id="{563A2C0B-18BE-8109-9F7A-8AD29831895F}"/>
              </a:ext>
            </a:extLst>
          </p:cNvPr>
          <p:cNvCxnSpPr>
            <a:cxnSpLocks/>
          </p:cNvCxnSpPr>
          <p:nvPr userDrawn="1"/>
        </p:nvCxnSpPr>
        <p:spPr>
          <a:xfrm>
            <a:off x="630903" y="4072384"/>
            <a:ext cx="2844800" cy="0"/>
          </a:xfrm>
          <a:prstGeom prst="line">
            <a:avLst/>
          </a:prstGeom>
          <a:ln w="12700">
            <a:solidFill>
              <a:srgbClr val="1C1C1C"/>
            </a:solidFill>
          </a:ln>
        </p:spPr>
        <p:style>
          <a:lnRef idx="1">
            <a:schemeClr val="accent1"/>
          </a:lnRef>
          <a:fillRef idx="0">
            <a:schemeClr val="accent1"/>
          </a:fillRef>
          <a:effectRef idx="0">
            <a:schemeClr val="accent1"/>
          </a:effectRef>
          <a:fontRef idx="minor">
            <a:schemeClr val="tx1"/>
          </a:fontRef>
        </p:style>
      </p:cxnSp>
      <p:pic>
        <p:nvPicPr>
          <p:cNvPr id="17" name="Image">
            <a:extLst>
              <a:ext uri="{FF2B5EF4-FFF2-40B4-BE49-F238E27FC236}">
                <a16:creationId xmlns:a16="http://schemas.microsoft.com/office/drawing/2014/main" id="{7AE4CDD7-C102-CE0E-93D0-DBCDCCB1C02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437" y="1923677"/>
            <a:ext cx="7387725" cy="5872615"/>
          </a:xfrm>
          <a:prstGeom prst="rect">
            <a:avLst/>
          </a:prstGeom>
        </p:spPr>
      </p:pic>
      <p:sp>
        <p:nvSpPr>
          <p:cNvPr id="12" name="Green Rectangle (Decorative)">
            <a:extLst>
              <a:ext uri="{FF2B5EF4-FFF2-40B4-BE49-F238E27FC236}">
                <a16:creationId xmlns:a16="http://schemas.microsoft.com/office/drawing/2014/main" id="{476F378E-6C21-EBB7-BBBB-170D1ED17F57}"/>
              </a:ext>
              <a:ext uri="{C183D7F6-B498-43B3-948B-1728B52AA6E4}">
                <adec:decorative xmlns:adec="http://schemas.microsoft.com/office/drawing/2017/decorative" val="1"/>
              </a:ext>
            </a:extLst>
          </p:cNvPr>
          <p:cNvSpPr/>
          <p:nvPr userDrawn="1"/>
        </p:nvSpPr>
        <p:spPr>
          <a:xfrm>
            <a:off x="0" y="6417209"/>
            <a:ext cx="12191999" cy="44078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a:extLst>
              <a:ext uri="{FF2B5EF4-FFF2-40B4-BE49-F238E27FC236}">
                <a16:creationId xmlns:a16="http://schemas.microsoft.com/office/drawing/2014/main" id="{46845BEA-A68D-B9BC-76C5-71CA03821EA0}"/>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pic>
        <p:nvPicPr>
          <p:cNvPr id="4" name="TD Shield" descr="TD shield logo in white and green.">
            <a:extLst>
              <a:ext uri="{FF2B5EF4-FFF2-40B4-BE49-F238E27FC236}">
                <a16:creationId xmlns:a16="http://schemas.microsoft.com/office/drawing/2014/main" id="{0B221316-EDB0-5E46-7C37-EE87F93638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94816" y="536109"/>
            <a:ext cx="916321" cy="820981"/>
          </a:xfrm>
          <a:prstGeom prst="rect">
            <a:avLst/>
          </a:prstGeom>
        </p:spPr>
      </p:pic>
      <p:pic>
        <p:nvPicPr>
          <p:cNvPr id="5" name="Picture 4" descr="A green and black logo&#10;&#10;Description automatically generated">
            <a:extLst>
              <a:ext uri="{FF2B5EF4-FFF2-40B4-BE49-F238E27FC236}">
                <a16:creationId xmlns:a16="http://schemas.microsoft.com/office/drawing/2014/main" id="{686379EC-0FE6-A507-2E9E-63FF37EC49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0061" y="411101"/>
            <a:ext cx="2494526" cy="1019141"/>
          </a:xfrm>
          <a:prstGeom prst="rect">
            <a:avLst/>
          </a:prstGeom>
        </p:spPr>
      </p:pic>
    </p:spTree>
    <p:extLst>
      <p:ext uri="{BB962C8B-B14F-4D97-AF65-F5344CB8AC3E}">
        <p14:creationId xmlns:p14="http://schemas.microsoft.com/office/powerpoint/2010/main" val="264932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subhead, potted plant illustration">
    <p:bg>
      <p:bgPr>
        <a:solidFill>
          <a:srgbClr val="F6FAF0"/>
        </a:solidFill>
        <a:effectLst/>
      </p:bgPr>
    </p:bg>
    <p:spTree>
      <p:nvGrpSpPr>
        <p:cNvPr id="1" name=""/>
        <p:cNvGrpSpPr/>
        <p:nvPr/>
      </p:nvGrpSpPr>
      <p:grpSpPr>
        <a:xfrm>
          <a:off x="0" y="0"/>
          <a:ext cx="0" cy="0"/>
          <a:chOff x="0" y="0"/>
          <a:chExt cx="0" cy="0"/>
        </a:xfrm>
      </p:grpSpPr>
      <p:sp>
        <p:nvSpPr>
          <p:cNvPr id="14" name="Cover title">
            <a:extLst>
              <a:ext uri="{FF2B5EF4-FFF2-40B4-BE49-F238E27FC236}">
                <a16:creationId xmlns:a16="http://schemas.microsoft.com/office/drawing/2014/main" id="{E7B1A14E-11AC-C40B-F1D0-98802A3BEF23}"/>
              </a:ext>
            </a:extLst>
          </p:cNvPr>
          <p:cNvSpPr>
            <a:spLocks noGrp="1"/>
          </p:cNvSpPr>
          <p:nvPr>
            <p:ph type="ctrTitle" hasCustomPrompt="1"/>
          </p:nvPr>
        </p:nvSpPr>
        <p:spPr>
          <a:xfrm>
            <a:off x="621476" y="1579253"/>
            <a:ext cx="8976049" cy="440789"/>
          </a:xfrm>
          <a:noFill/>
        </p:spPr>
        <p:txBody>
          <a:bodyPr lIns="0" tIns="0" rIns="0" bIns="0" anchor="t" anchorCtr="0">
            <a:normAutofit/>
          </a:bodyPr>
          <a:lstStyle>
            <a:lvl1pPr algn="l">
              <a:defRPr sz="4000" b="1" i="0">
                <a:solidFill>
                  <a:srgbClr val="038203"/>
                </a:solidFill>
                <a:latin typeface="TD Graphik Semibold" panose="020B0503030202060203" pitchFamily="34" charset="77"/>
              </a:defRPr>
            </a:lvl1pPr>
          </a:lstStyle>
          <a:p>
            <a:r>
              <a:rPr lang="en-US"/>
              <a:t>Insert title header here.</a:t>
            </a:r>
          </a:p>
        </p:txBody>
      </p:sp>
      <p:sp>
        <p:nvSpPr>
          <p:cNvPr id="13" name="Subtitle">
            <a:extLst>
              <a:ext uri="{FF2B5EF4-FFF2-40B4-BE49-F238E27FC236}">
                <a16:creationId xmlns:a16="http://schemas.microsoft.com/office/drawing/2014/main" id="{980AF402-35DE-1AB5-82F5-3492E85081BE}"/>
              </a:ext>
            </a:extLst>
          </p:cNvPr>
          <p:cNvSpPr>
            <a:spLocks noGrp="1"/>
          </p:cNvSpPr>
          <p:nvPr>
            <p:ph type="subTitle" idx="1" hasCustomPrompt="1"/>
          </p:nvPr>
        </p:nvSpPr>
        <p:spPr>
          <a:xfrm>
            <a:off x="621477" y="2237053"/>
            <a:ext cx="5763096" cy="839633"/>
          </a:xfrm>
        </p:spPr>
        <p:txBody>
          <a:bodyPr lIns="0" tIns="0" rIns="0" bIns="0">
            <a:norm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1" name="Project Name">
            <a:extLst>
              <a:ext uri="{FF2B5EF4-FFF2-40B4-BE49-F238E27FC236}">
                <a16:creationId xmlns:a16="http://schemas.microsoft.com/office/drawing/2014/main" id="{6BD25678-98F9-0BE1-FD58-5BCCFAE0DF08}"/>
              </a:ext>
            </a:extLst>
          </p:cNvPr>
          <p:cNvSpPr>
            <a:spLocks noGrp="1"/>
          </p:cNvSpPr>
          <p:nvPr>
            <p:ph type="body" sz="quarter" idx="10" hasCustomPrompt="1"/>
          </p:nvPr>
        </p:nvSpPr>
        <p:spPr>
          <a:xfrm>
            <a:off x="630903" y="4401570"/>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0" name="Date">
            <a:extLst>
              <a:ext uri="{FF2B5EF4-FFF2-40B4-BE49-F238E27FC236}">
                <a16:creationId xmlns:a16="http://schemas.microsoft.com/office/drawing/2014/main" id="{59CFA1CF-2BF8-EF2F-F091-8068DE2B656E}"/>
              </a:ext>
            </a:extLst>
          </p:cNvPr>
          <p:cNvSpPr>
            <a:spLocks noGrp="1"/>
          </p:cNvSpPr>
          <p:nvPr>
            <p:ph type="body" sz="quarter" idx="11" hasCustomPrompt="1"/>
          </p:nvPr>
        </p:nvSpPr>
        <p:spPr>
          <a:xfrm>
            <a:off x="630903" y="4680305"/>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9" name="Team Name">
            <a:extLst>
              <a:ext uri="{FF2B5EF4-FFF2-40B4-BE49-F238E27FC236}">
                <a16:creationId xmlns:a16="http://schemas.microsoft.com/office/drawing/2014/main" id="{D55617F8-0953-6929-32C0-CEC724554E73}"/>
              </a:ext>
            </a:extLst>
          </p:cNvPr>
          <p:cNvSpPr>
            <a:spLocks noGrp="1"/>
          </p:cNvSpPr>
          <p:nvPr>
            <p:ph type="body" sz="quarter" idx="12" hasCustomPrompt="1"/>
          </p:nvPr>
        </p:nvSpPr>
        <p:spPr>
          <a:xfrm>
            <a:off x="630903" y="5198657"/>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8" name="Members">
            <a:extLst>
              <a:ext uri="{FF2B5EF4-FFF2-40B4-BE49-F238E27FC236}">
                <a16:creationId xmlns:a16="http://schemas.microsoft.com/office/drawing/2014/main" id="{0EA68B5F-2979-A540-44E5-4BE46480BB03}"/>
              </a:ext>
            </a:extLst>
          </p:cNvPr>
          <p:cNvSpPr>
            <a:spLocks noGrp="1"/>
          </p:cNvSpPr>
          <p:nvPr>
            <p:ph type="body" sz="quarter" idx="13" hasCustomPrompt="1"/>
          </p:nvPr>
        </p:nvSpPr>
        <p:spPr>
          <a:xfrm>
            <a:off x="630903" y="5480627"/>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cxnSp>
        <p:nvCxnSpPr>
          <p:cNvPr id="7" name="Project Name and Team Name Keyline">
            <a:extLst>
              <a:ext uri="{FF2B5EF4-FFF2-40B4-BE49-F238E27FC236}">
                <a16:creationId xmlns:a16="http://schemas.microsoft.com/office/drawing/2014/main" id="{BDF5389A-6C54-791A-B5CC-960415BBB595}"/>
              </a:ext>
            </a:extLst>
          </p:cNvPr>
          <p:cNvCxnSpPr>
            <a:cxnSpLocks/>
          </p:cNvCxnSpPr>
          <p:nvPr userDrawn="1"/>
        </p:nvCxnSpPr>
        <p:spPr>
          <a:xfrm>
            <a:off x="630903" y="4072384"/>
            <a:ext cx="2844800" cy="0"/>
          </a:xfrm>
          <a:prstGeom prst="line">
            <a:avLst/>
          </a:prstGeom>
          <a:ln w="12700">
            <a:solidFill>
              <a:srgbClr val="1C1C1C"/>
            </a:solidFill>
          </a:ln>
        </p:spPr>
        <p:style>
          <a:lnRef idx="1">
            <a:schemeClr val="accent1"/>
          </a:lnRef>
          <a:fillRef idx="0">
            <a:schemeClr val="accent1"/>
          </a:fillRef>
          <a:effectRef idx="0">
            <a:schemeClr val="accent1"/>
          </a:effectRef>
          <a:fontRef idx="minor">
            <a:schemeClr val="tx1"/>
          </a:fontRef>
        </p:style>
      </p:cxnSp>
      <p:pic>
        <p:nvPicPr>
          <p:cNvPr id="16" name="Image">
            <a:extLst>
              <a:ext uri="{FF2B5EF4-FFF2-40B4-BE49-F238E27FC236}">
                <a16:creationId xmlns:a16="http://schemas.microsoft.com/office/drawing/2014/main" id="{5150A144-1058-3778-18AB-D21BC24F376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7028" y="4141382"/>
            <a:ext cx="5714069" cy="2274730"/>
          </a:xfrm>
          <a:prstGeom prst="rect">
            <a:avLst/>
          </a:prstGeom>
        </p:spPr>
      </p:pic>
      <p:sp>
        <p:nvSpPr>
          <p:cNvPr id="12" name="Green Rectangle (Decorative)">
            <a:extLst>
              <a:ext uri="{FF2B5EF4-FFF2-40B4-BE49-F238E27FC236}">
                <a16:creationId xmlns:a16="http://schemas.microsoft.com/office/drawing/2014/main" id="{3A7CA8E8-EC4D-683D-5D58-C27743E17FF7}"/>
              </a:ext>
              <a:ext uri="{C183D7F6-B498-43B3-948B-1728B52AA6E4}">
                <adec:decorative xmlns:adec="http://schemas.microsoft.com/office/drawing/2017/decorative" val="1"/>
              </a:ext>
            </a:extLst>
          </p:cNvPr>
          <p:cNvSpPr/>
          <p:nvPr userDrawn="1"/>
        </p:nvSpPr>
        <p:spPr>
          <a:xfrm>
            <a:off x="0" y="6417209"/>
            <a:ext cx="12191999" cy="44078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a:extLst>
              <a:ext uri="{FF2B5EF4-FFF2-40B4-BE49-F238E27FC236}">
                <a16:creationId xmlns:a16="http://schemas.microsoft.com/office/drawing/2014/main" id="{198AC284-2740-788A-176E-03CE5E0D4D2A}"/>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pic>
        <p:nvPicPr>
          <p:cNvPr id="19" name="TD Shield" descr="TD shield logo in white and green.">
            <a:extLst>
              <a:ext uri="{FF2B5EF4-FFF2-40B4-BE49-F238E27FC236}">
                <a16:creationId xmlns:a16="http://schemas.microsoft.com/office/drawing/2014/main" id="{93B287C1-A045-D5E2-5C2C-EE8D5E411D2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94816" y="536109"/>
            <a:ext cx="916321" cy="820981"/>
          </a:xfrm>
          <a:prstGeom prst="rect">
            <a:avLst/>
          </a:prstGeom>
        </p:spPr>
      </p:pic>
      <p:pic>
        <p:nvPicPr>
          <p:cNvPr id="20" name="Picture 19" descr="A green and black logo&#10;&#10;Description automatically generated">
            <a:extLst>
              <a:ext uri="{FF2B5EF4-FFF2-40B4-BE49-F238E27FC236}">
                <a16:creationId xmlns:a16="http://schemas.microsoft.com/office/drawing/2014/main" id="{7D66EAF5-6EBD-2589-B79E-8ABE38E488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0061" y="411101"/>
            <a:ext cx="2494526" cy="1019141"/>
          </a:xfrm>
          <a:prstGeom prst="rect">
            <a:avLst/>
          </a:prstGeom>
        </p:spPr>
      </p:pic>
    </p:spTree>
    <p:extLst>
      <p:ext uri="{BB962C8B-B14F-4D97-AF65-F5344CB8AC3E}">
        <p14:creationId xmlns:p14="http://schemas.microsoft.com/office/powerpoint/2010/main" val="239930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20 numbered bullets, green background">
    <p:bg>
      <p:bgPr>
        <a:solidFill>
          <a:schemeClr val="bg1"/>
        </a:solidFill>
        <a:effectLst/>
      </p:bgPr>
    </p:bg>
    <p:spTree>
      <p:nvGrpSpPr>
        <p:cNvPr id="1" name=""/>
        <p:cNvGrpSpPr/>
        <p:nvPr/>
      </p:nvGrpSpPr>
      <p:grpSpPr>
        <a:xfrm>
          <a:off x="0" y="0"/>
          <a:ext cx="0" cy="0"/>
          <a:chOff x="0" y="0"/>
          <a:chExt cx="0" cy="0"/>
        </a:xfrm>
      </p:grpSpPr>
      <p:sp>
        <p:nvSpPr>
          <p:cNvPr id="3" name="Green rectangle ">
            <a:extLst>
              <a:ext uri="{FF2B5EF4-FFF2-40B4-BE49-F238E27FC236}">
                <a16:creationId xmlns:a16="http://schemas.microsoft.com/office/drawing/2014/main" id="{4F0EA59A-224D-B07C-97F4-8119F4073BC7}"/>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genda title">
            <a:extLst>
              <a:ext uri="{FF2B5EF4-FFF2-40B4-BE49-F238E27FC236}">
                <a16:creationId xmlns:a16="http://schemas.microsoft.com/office/drawing/2014/main" id="{CBC1F45B-4CE5-9709-7763-9B0755BAE492}"/>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Agenda</a:t>
            </a:r>
          </a:p>
        </p:txBody>
      </p:sp>
      <p:sp>
        <p:nvSpPr>
          <p:cNvPr id="59" name="Bullet point 1">
            <a:extLst>
              <a:ext uri="{FF2B5EF4-FFF2-40B4-BE49-F238E27FC236}">
                <a16:creationId xmlns:a16="http://schemas.microsoft.com/office/drawing/2014/main" id="{F3A2E67E-3624-12FB-468C-E4EA3283DB0A}"/>
              </a:ext>
            </a:extLst>
          </p:cNvPr>
          <p:cNvSpPr>
            <a:spLocks noGrp="1"/>
          </p:cNvSpPr>
          <p:nvPr>
            <p:ph type="body" sz="quarter" idx="10" hasCustomPrompt="1"/>
          </p:nvPr>
        </p:nvSpPr>
        <p:spPr>
          <a:xfrm>
            <a:off x="701226" y="166557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01. </a:t>
            </a:r>
            <a:r>
              <a:rPr lang="en-US" sz="1600" b="0" i="0">
                <a:solidFill>
                  <a:schemeClr val="bg1"/>
                </a:solidFill>
                <a:latin typeface="TD Graphik Semilight" panose="020B0503030202060203" pitchFamily="34" charset="77"/>
              </a:rPr>
              <a:t>Lorem ipsum dolor</a:t>
            </a:r>
          </a:p>
        </p:txBody>
      </p:sp>
      <p:sp>
        <p:nvSpPr>
          <p:cNvPr id="60" name="Bullet point 2">
            <a:extLst>
              <a:ext uri="{FF2B5EF4-FFF2-40B4-BE49-F238E27FC236}">
                <a16:creationId xmlns:a16="http://schemas.microsoft.com/office/drawing/2014/main" id="{AC69FB5B-6D7A-55D3-FA4C-71330E673479}"/>
              </a:ext>
            </a:extLst>
          </p:cNvPr>
          <p:cNvSpPr>
            <a:spLocks noGrp="1"/>
          </p:cNvSpPr>
          <p:nvPr>
            <p:ph type="body" sz="quarter" idx="11" hasCustomPrompt="1"/>
          </p:nvPr>
        </p:nvSpPr>
        <p:spPr>
          <a:xfrm>
            <a:off x="701226" y="214495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02.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Maecenas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dapibus</a:t>
            </a:r>
            <a:endParaRPr lang="en-US" sz="1600" b="0" i="0">
              <a:solidFill>
                <a:schemeClr val="bg1"/>
              </a:solidFill>
              <a:latin typeface="TD Graphik Semilight" panose="020B0503030202060203" pitchFamily="34" charset="77"/>
            </a:endParaRPr>
          </a:p>
        </p:txBody>
      </p:sp>
      <p:sp>
        <p:nvSpPr>
          <p:cNvPr id="61" name="Bullet point 3">
            <a:extLst>
              <a:ext uri="{FF2B5EF4-FFF2-40B4-BE49-F238E27FC236}">
                <a16:creationId xmlns:a16="http://schemas.microsoft.com/office/drawing/2014/main" id="{61213AFB-13A7-C3A1-2D57-E51CA065BCAB}"/>
              </a:ext>
            </a:extLst>
          </p:cNvPr>
          <p:cNvSpPr>
            <a:spLocks noGrp="1"/>
          </p:cNvSpPr>
          <p:nvPr>
            <p:ph type="body" sz="quarter" idx="12" hasCustomPrompt="1"/>
          </p:nvPr>
        </p:nvSpPr>
        <p:spPr>
          <a:xfrm>
            <a:off x="701226" y="262433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03.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Ut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mauris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sapiren</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2" name="Bullet point 4">
            <a:extLst>
              <a:ext uri="{FF2B5EF4-FFF2-40B4-BE49-F238E27FC236}">
                <a16:creationId xmlns:a16="http://schemas.microsoft.com/office/drawing/2014/main" id="{8845A612-EBF1-3291-672E-6763D963ABCB}"/>
              </a:ext>
            </a:extLst>
          </p:cNvPr>
          <p:cNvSpPr>
            <a:spLocks noGrp="1"/>
          </p:cNvSpPr>
          <p:nvPr>
            <p:ph type="body" sz="quarter" idx="13" hasCustomPrompt="1"/>
          </p:nvPr>
        </p:nvSpPr>
        <p:spPr>
          <a:xfrm>
            <a:off x="701226" y="310371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04.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Supatdutia</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pactifeica</a:t>
            </a:r>
            <a:endParaRPr lang="en-US" sz="1600" b="0" i="0">
              <a:solidFill>
                <a:schemeClr val="bg1"/>
              </a:solidFill>
              <a:latin typeface="TD Graphik Semilight" panose="020B0503030202060203" pitchFamily="34" charset="77"/>
            </a:endParaRPr>
          </a:p>
        </p:txBody>
      </p:sp>
      <p:sp>
        <p:nvSpPr>
          <p:cNvPr id="63" name="Bullet point 5">
            <a:extLst>
              <a:ext uri="{FF2B5EF4-FFF2-40B4-BE49-F238E27FC236}">
                <a16:creationId xmlns:a16="http://schemas.microsoft.com/office/drawing/2014/main" id="{CE7A84F3-2E5F-62B5-B2BE-0942D1A896FD}"/>
              </a:ext>
            </a:extLst>
          </p:cNvPr>
          <p:cNvSpPr>
            <a:spLocks noGrp="1"/>
          </p:cNvSpPr>
          <p:nvPr>
            <p:ph type="body" sz="quarter" idx="14" hasCustomPrompt="1"/>
          </p:nvPr>
        </p:nvSpPr>
        <p:spPr>
          <a:xfrm>
            <a:off x="701226" y="358310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05.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Vestibillum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adipsicing</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egat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4" name="Bullet point 6">
            <a:extLst>
              <a:ext uri="{FF2B5EF4-FFF2-40B4-BE49-F238E27FC236}">
                <a16:creationId xmlns:a16="http://schemas.microsoft.com/office/drawing/2014/main" id="{02B55576-863B-044D-50C5-463C6CBE3536}"/>
              </a:ext>
            </a:extLst>
          </p:cNvPr>
          <p:cNvSpPr>
            <a:spLocks noGrp="1"/>
          </p:cNvSpPr>
          <p:nvPr>
            <p:ph type="body" sz="quarter" idx="15" hasCustomPrompt="1"/>
          </p:nvPr>
        </p:nvSpPr>
        <p:spPr>
          <a:xfrm>
            <a:off x="701226" y="406248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06.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Commondo</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aliquam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sit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amet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5" name="Bullet point 7">
            <a:extLst>
              <a:ext uri="{FF2B5EF4-FFF2-40B4-BE49-F238E27FC236}">
                <a16:creationId xmlns:a16="http://schemas.microsoft.com/office/drawing/2014/main" id="{31EF9B5E-7544-8B20-9D5D-454133E90914}"/>
              </a:ext>
            </a:extLst>
          </p:cNvPr>
          <p:cNvSpPr>
            <a:spLocks noGrp="1"/>
          </p:cNvSpPr>
          <p:nvPr>
            <p:ph type="body" sz="quarter" idx="16" hasCustomPrompt="1"/>
          </p:nvPr>
        </p:nvSpPr>
        <p:spPr>
          <a:xfrm>
            <a:off x="701226" y="454186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07.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Fermentim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lorem ipsum</a:t>
            </a:r>
            <a:endParaRPr lang="en-US" sz="1600" b="0" i="0">
              <a:solidFill>
                <a:schemeClr val="bg1"/>
              </a:solidFill>
              <a:latin typeface="TD Graphik Semilight" panose="020B0503030202060203" pitchFamily="34" charset="77"/>
            </a:endParaRPr>
          </a:p>
        </p:txBody>
      </p:sp>
      <p:sp>
        <p:nvSpPr>
          <p:cNvPr id="66" name="Bullet point 8">
            <a:extLst>
              <a:ext uri="{FF2B5EF4-FFF2-40B4-BE49-F238E27FC236}">
                <a16:creationId xmlns:a16="http://schemas.microsoft.com/office/drawing/2014/main" id="{7C132DF6-B10B-EC8A-0E34-37475352DEAB}"/>
              </a:ext>
            </a:extLst>
          </p:cNvPr>
          <p:cNvSpPr>
            <a:spLocks noGrp="1"/>
          </p:cNvSpPr>
          <p:nvPr>
            <p:ph type="body" sz="quarter" idx="17" hasCustomPrompt="1"/>
          </p:nvPr>
        </p:nvSpPr>
        <p:spPr>
          <a:xfrm>
            <a:off x="701226" y="502124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08.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Consetctutir</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moribi</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7" name="Bullet point 9">
            <a:extLst>
              <a:ext uri="{FF2B5EF4-FFF2-40B4-BE49-F238E27FC236}">
                <a16:creationId xmlns:a16="http://schemas.microsoft.com/office/drawing/2014/main" id="{CC6660C2-27F3-2B80-E32E-FD5DF0398D71}"/>
              </a:ext>
            </a:extLst>
          </p:cNvPr>
          <p:cNvSpPr>
            <a:spLocks noGrp="1"/>
          </p:cNvSpPr>
          <p:nvPr>
            <p:ph type="body" sz="quarter" idx="18" hasCustomPrompt="1"/>
          </p:nvPr>
        </p:nvSpPr>
        <p:spPr>
          <a:xfrm>
            <a:off x="701226" y="550062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09.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Egestas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senectus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8" name="Bullet point 10">
            <a:extLst>
              <a:ext uri="{FF2B5EF4-FFF2-40B4-BE49-F238E27FC236}">
                <a16:creationId xmlns:a16="http://schemas.microsoft.com/office/drawing/2014/main" id="{B3B70C0F-9BE0-56CD-708D-63451645BC99}"/>
              </a:ext>
            </a:extLst>
          </p:cNvPr>
          <p:cNvSpPr>
            <a:spLocks noGrp="1"/>
          </p:cNvSpPr>
          <p:nvPr>
            <p:ph type="body" sz="quarter" idx="19" hasCustomPrompt="1"/>
          </p:nvPr>
        </p:nvSpPr>
        <p:spPr>
          <a:xfrm>
            <a:off x="701226" y="598001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10.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Acerteus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et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mira</a:t>
            </a:r>
            <a:endParaRPr lang="en-US" sz="1600" b="0" i="0">
              <a:solidFill>
                <a:schemeClr val="bg1"/>
              </a:solidFill>
              <a:latin typeface="TD Graphik Semilight" panose="020B0503030202060203" pitchFamily="34" charset="77"/>
            </a:endParaRPr>
          </a:p>
        </p:txBody>
      </p:sp>
      <p:sp>
        <p:nvSpPr>
          <p:cNvPr id="79" name="Bullet point 11">
            <a:extLst>
              <a:ext uri="{FF2B5EF4-FFF2-40B4-BE49-F238E27FC236}">
                <a16:creationId xmlns:a16="http://schemas.microsoft.com/office/drawing/2014/main" id="{A65A4522-EAC3-B241-9A75-7CFA2233B12D}"/>
              </a:ext>
            </a:extLst>
          </p:cNvPr>
          <p:cNvSpPr>
            <a:spLocks noGrp="1"/>
          </p:cNvSpPr>
          <p:nvPr>
            <p:ph type="body" sz="quarter" idx="20" hasCustomPrompt="1"/>
          </p:nvPr>
        </p:nvSpPr>
        <p:spPr>
          <a:xfrm>
            <a:off x="5627133" y="166557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11. </a:t>
            </a:r>
            <a:r>
              <a:rPr lang="en-US" sz="1600" b="0" i="0">
                <a:solidFill>
                  <a:schemeClr val="bg1"/>
                </a:solidFill>
                <a:latin typeface="TD Graphik Semilight" panose="020B0503030202060203" pitchFamily="34" charset="77"/>
              </a:rPr>
              <a:t>Lorem ipsum dolor</a:t>
            </a:r>
          </a:p>
        </p:txBody>
      </p:sp>
      <p:sp>
        <p:nvSpPr>
          <p:cNvPr id="80" name="Bullet point 12">
            <a:extLst>
              <a:ext uri="{FF2B5EF4-FFF2-40B4-BE49-F238E27FC236}">
                <a16:creationId xmlns:a16="http://schemas.microsoft.com/office/drawing/2014/main" id="{80FD3DD9-9D61-DB40-D531-FF7E939242EA}"/>
              </a:ext>
            </a:extLst>
          </p:cNvPr>
          <p:cNvSpPr>
            <a:spLocks noGrp="1"/>
          </p:cNvSpPr>
          <p:nvPr>
            <p:ph type="body" sz="quarter" idx="21" hasCustomPrompt="1"/>
          </p:nvPr>
        </p:nvSpPr>
        <p:spPr>
          <a:xfrm>
            <a:off x="5627133" y="214495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12.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Maecenas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dapibus</a:t>
            </a:r>
            <a:endParaRPr lang="en-US" sz="1600" b="0" i="0">
              <a:solidFill>
                <a:schemeClr val="bg1"/>
              </a:solidFill>
              <a:latin typeface="TD Graphik Semilight" panose="020B0503030202060203" pitchFamily="34" charset="77"/>
            </a:endParaRPr>
          </a:p>
        </p:txBody>
      </p:sp>
      <p:sp>
        <p:nvSpPr>
          <p:cNvPr id="81" name="Bullet point 13">
            <a:extLst>
              <a:ext uri="{FF2B5EF4-FFF2-40B4-BE49-F238E27FC236}">
                <a16:creationId xmlns:a16="http://schemas.microsoft.com/office/drawing/2014/main" id="{173E4591-DDF0-A05D-EDD5-F05620E910EF}"/>
              </a:ext>
            </a:extLst>
          </p:cNvPr>
          <p:cNvSpPr>
            <a:spLocks noGrp="1"/>
          </p:cNvSpPr>
          <p:nvPr>
            <p:ph type="body" sz="quarter" idx="22" hasCustomPrompt="1"/>
          </p:nvPr>
        </p:nvSpPr>
        <p:spPr>
          <a:xfrm>
            <a:off x="5627133" y="262433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13.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Ut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mauris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sapiren</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2" name="Bullet point 14">
            <a:extLst>
              <a:ext uri="{FF2B5EF4-FFF2-40B4-BE49-F238E27FC236}">
                <a16:creationId xmlns:a16="http://schemas.microsoft.com/office/drawing/2014/main" id="{8BC34BF3-EB0B-2069-E45E-2FC267047BF6}"/>
              </a:ext>
            </a:extLst>
          </p:cNvPr>
          <p:cNvSpPr>
            <a:spLocks noGrp="1"/>
          </p:cNvSpPr>
          <p:nvPr>
            <p:ph type="body" sz="quarter" idx="23" hasCustomPrompt="1"/>
          </p:nvPr>
        </p:nvSpPr>
        <p:spPr>
          <a:xfrm>
            <a:off x="5627133" y="310371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14.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Supatdutia</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pactifeica</a:t>
            </a:r>
            <a:endParaRPr lang="en-US" sz="1600" b="0" i="0">
              <a:solidFill>
                <a:schemeClr val="bg1"/>
              </a:solidFill>
              <a:latin typeface="TD Graphik Semilight" panose="020B0503030202060203" pitchFamily="34" charset="77"/>
            </a:endParaRPr>
          </a:p>
        </p:txBody>
      </p:sp>
      <p:sp>
        <p:nvSpPr>
          <p:cNvPr id="83" name="Bullet point 15">
            <a:extLst>
              <a:ext uri="{FF2B5EF4-FFF2-40B4-BE49-F238E27FC236}">
                <a16:creationId xmlns:a16="http://schemas.microsoft.com/office/drawing/2014/main" id="{77649C68-E20B-AC8F-EDE5-74029BA4D68B}"/>
              </a:ext>
            </a:extLst>
          </p:cNvPr>
          <p:cNvSpPr>
            <a:spLocks noGrp="1"/>
          </p:cNvSpPr>
          <p:nvPr>
            <p:ph type="body" sz="quarter" idx="24" hasCustomPrompt="1"/>
          </p:nvPr>
        </p:nvSpPr>
        <p:spPr>
          <a:xfrm>
            <a:off x="5627133" y="358310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15.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Vestibillum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adipsicing</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egat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4" name="Bullet point 16">
            <a:extLst>
              <a:ext uri="{FF2B5EF4-FFF2-40B4-BE49-F238E27FC236}">
                <a16:creationId xmlns:a16="http://schemas.microsoft.com/office/drawing/2014/main" id="{F6986422-8303-3399-BA36-65BA5A0311AC}"/>
              </a:ext>
            </a:extLst>
          </p:cNvPr>
          <p:cNvSpPr>
            <a:spLocks noGrp="1"/>
          </p:cNvSpPr>
          <p:nvPr>
            <p:ph type="body" sz="quarter" idx="25" hasCustomPrompt="1"/>
          </p:nvPr>
        </p:nvSpPr>
        <p:spPr>
          <a:xfrm>
            <a:off x="5627133" y="406248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16.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Commondo</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aliquam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sit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amet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5" name="Bullet point 17">
            <a:extLst>
              <a:ext uri="{FF2B5EF4-FFF2-40B4-BE49-F238E27FC236}">
                <a16:creationId xmlns:a16="http://schemas.microsoft.com/office/drawing/2014/main" id="{CD755F00-03F5-6666-6A69-08AEA93416A5}"/>
              </a:ext>
            </a:extLst>
          </p:cNvPr>
          <p:cNvSpPr>
            <a:spLocks noGrp="1"/>
          </p:cNvSpPr>
          <p:nvPr>
            <p:ph type="body" sz="quarter" idx="26" hasCustomPrompt="1"/>
          </p:nvPr>
        </p:nvSpPr>
        <p:spPr>
          <a:xfrm>
            <a:off x="5627133" y="454186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17.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Fermentim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lorem ipsum</a:t>
            </a:r>
            <a:endParaRPr lang="en-US" sz="1600" b="0" i="0">
              <a:solidFill>
                <a:schemeClr val="bg1"/>
              </a:solidFill>
              <a:latin typeface="TD Graphik Semilight" panose="020B0503030202060203" pitchFamily="34" charset="77"/>
            </a:endParaRPr>
          </a:p>
        </p:txBody>
      </p:sp>
      <p:sp>
        <p:nvSpPr>
          <p:cNvPr id="86" name="Bullet point 18">
            <a:extLst>
              <a:ext uri="{FF2B5EF4-FFF2-40B4-BE49-F238E27FC236}">
                <a16:creationId xmlns:a16="http://schemas.microsoft.com/office/drawing/2014/main" id="{074BF0DD-8684-8194-F2D9-4B920226EE60}"/>
              </a:ext>
            </a:extLst>
          </p:cNvPr>
          <p:cNvSpPr>
            <a:spLocks noGrp="1"/>
          </p:cNvSpPr>
          <p:nvPr>
            <p:ph type="body" sz="quarter" idx="27" hasCustomPrompt="1"/>
          </p:nvPr>
        </p:nvSpPr>
        <p:spPr>
          <a:xfrm>
            <a:off x="5627133" y="502124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18.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Consetctutir</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moribi</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7" name="Bullet point 19">
            <a:extLst>
              <a:ext uri="{FF2B5EF4-FFF2-40B4-BE49-F238E27FC236}">
                <a16:creationId xmlns:a16="http://schemas.microsoft.com/office/drawing/2014/main" id="{CD9AE4F4-916E-1C56-2A0C-9F44E6F9110B}"/>
              </a:ext>
            </a:extLst>
          </p:cNvPr>
          <p:cNvSpPr>
            <a:spLocks noGrp="1"/>
          </p:cNvSpPr>
          <p:nvPr>
            <p:ph type="body" sz="quarter" idx="28" hasCustomPrompt="1"/>
          </p:nvPr>
        </p:nvSpPr>
        <p:spPr>
          <a:xfrm>
            <a:off x="5627133" y="550062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09.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Egestas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senectus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8" name="Bullet point 20">
            <a:extLst>
              <a:ext uri="{FF2B5EF4-FFF2-40B4-BE49-F238E27FC236}">
                <a16:creationId xmlns:a16="http://schemas.microsoft.com/office/drawing/2014/main" id="{C3B3B9DD-467D-A408-3A44-CE76AFD5954C}"/>
              </a:ext>
            </a:extLst>
          </p:cNvPr>
          <p:cNvSpPr>
            <a:spLocks noGrp="1"/>
          </p:cNvSpPr>
          <p:nvPr>
            <p:ph type="body" sz="quarter" idx="29" hasCustomPrompt="1"/>
          </p:nvPr>
        </p:nvSpPr>
        <p:spPr>
          <a:xfrm>
            <a:off x="5627133" y="598001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20.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Acerteus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et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mira</a:t>
            </a:r>
            <a:endParaRPr lang="en-US" sz="1600" b="0" i="0">
              <a:solidFill>
                <a:schemeClr val="bg1"/>
              </a:solidFill>
              <a:latin typeface="TD Graphik Semilight" panose="020B0503030202060203" pitchFamily="34" charset="77"/>
            </a:endParaRPr>
          </a:p>
        </p:txBody>
      </p:sp>
      <p:cxnSp>
        <p:nvCxnSpPr>
          <p:cNvPr id="69" name="Bullet point keyline 1">
            <a:extLst>
              <a:ext uri="{FF2B5EF4-FFF2-40B4-BE49-F238E27FC236}">
                <a16:creationId xmlns:a16="http://schemas.microsoft.com/office/drawing/2014/main" id="{CB7BB03A-BB82-5F3F-DBB2-84A13BA7852B}"/>
              </a:ext>
            </a:extLst>
          </p:cNvPr>
          <p:cNvCxnSpPr>
            <a:cxnSpLocks/>
          </p:cNvCxnSpPr>
          <p:nvPr userDrawn="1"/>
        </p:nvCxnSpPr>
        <p:spPr>
          <a:xfrm>
            <a:off x="701226" y="199195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Bullet point keyline 2">
            <a:extLst>
              <a:ext uri="{FF2B5EF4-FFF2-40B4-BE49-F238E27FC236}">
                <a16:creationId xmlns:a16="http://schemas.microsoft.com/office/drawing/2014/main" id="{77F164B6-6F95-B2F8-51CF-AAD5978C0390}"/>
              </a:ext>
            </a:extLst>
          </p:cNvPr>
          <p:cNvCxnSpPr>
            <a:cxnSpLocks/>
          </p:cNvCxnSpPr>
          <p:nvPr userDrawn="1"/>
        </p:nvCxnSpPr>
        <p:spPr>
          <a:xfrm>
            <a:off x="701226" y="247133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Bullet point keyline 3">
            <a:extLst>
              <a:ext uri="{FF2B5EF4-FFF2-40B4-BE49-F238E27FC236}">
                <a16:creationId xmlns:a16="http://schemas.microsoft.com/office/drawing/2014/main" id="{325E6D72-5277-573E-F82D-3C009FA66C3C}"/>
              </a:ext>
            </a:extLst>
          </p:cNvPr>
          <p:cNvCxnSpPr>
            <a:cxnSpLocks/>
          </p:cNvCxnSpPr>
          <p:nvPr userDrawn="1"/>
        </p:nvCxnSpPr>
        <p:spPr>
          <a:xfrm>
            <a:off x="701226" y="295072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Bullet point keyline 4">
            <a:extLst>
              <a:ext uri="{FF2B5EF4-FFF2-40B4-BE49-F238E27FC236}">
                <a16:creationId xmlns:a16="http://schemas.microsoft.com/office/drawing/2014/main" id="{E778466F-BC7B-71C1-AA6D-A147488C9103}"/>
              </a:ext>
            </a:extLst>
          </p:cNvPr>
          <p:cNvCxnSpPr>
            <a:cxnSpLocks/>
          </p:cNvCxnSpPr>
          <p:nvPr userDrawn="1"/>
        </p:nvCxnSpPr>
        <p:spPr>
          <a:xfrm>
            <a:off x="701226" y="343010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Bullet point keyline 5">
            <a:extLst>
              <a:ext uri="{FF2B5EF4-FFF2-40B4-BE49-F238E27FC236}">
                <a16:creationId xmlns:a16="http://schemas.microsoft.com/office/drawing/2014/main" id="{AE74A988-4FB5-7EF9-BC50-9EA8ED911D29}"/>
              </a:ext>
            </a:extLst>
          </p:cNvPr>
          <p:cNvCxnSpPr>
            <a:cxnSpLocks/>
          </p:cNvCxnSpPr>
          <p:nvPr userDrawn="1"/>
        </p:nvCxnSpPr>
        <p:spPr>
          <a:xfrm>
            <a:off x="701226" y="3909485"/>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Bullet point keyline 6">
            <a:extLst>
              <a:ext uri="{FF2B5EF4-FFF2-40B4-BE49-F238E27FC236}">
                <a16:creationId xmlns:a16="http://schemas.microsoft.com/office/drawing/2014/main" id="{C74FE8EF-FB62-128F-F256-A663AE93E8E7}"/>
              </a:ext>
            </a:extLst>
          </p:cNvPr>
          <p:cNvCxnSpPr>
            <a:cxnSpLocks/>
          </p:cNvCxnSpPr>
          <p:nvPr userDrawn="1"/>
        </p:nvCxnSpPr>
        <p:spPr>
          <a:xfrm>
            <a:off x="701226" y="438886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Bullet point keyline 7">
            <a:extLst>
              <a:ext uri="{FF2B5EF4-FFF2-40B4-BE49-F238E27FC236}">
                <a16:creationId xmlns:a16="http://schemas.microsoft.com/office/drawing/2014/main" id="{1937638F-B9B0-C240-8CD7-4329C812AE95}"/>
              </a:ext>
            </a:extLst>
          </p:cNvPr>
          <p:cNvCxnSpPr>
            <a:cxnSpLocks/>
          </p:cNvCxnSpPr>
          <p:nvPr userDrawn="1"/>
        </p:nvCxnSpPr>
        <p:spPr>
          <a:xfrm>
            <a:off x="701226" y="486824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Bullet point keyline 8">
            <a:extLst>
              <a:ext uri="{FF2B5EF4-FFF2-40B4-BE49-F238E27FC236}">
                <a16:creationId xmlns:a16="http://schemas.microsoft.com/office/drawing/2014/main" id="{791260A1-CEC5-13C5-8B31-6A8D2C3F727F}"/>
              </a:ext>
            </a:extLst>
          </p:cNvPr>
          <p:cNvCxnSpPr>
            <a:cxnSpLocks/>
          </p:cNvCxnSpPr>
          <p:nvPr userDrawn="1"/>
        </p:nvCxnSpPr>
        <p:spPr>
          <a:xfrm>
            <a:off x="701226" y="534763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Bullet point keyline 9">
            <a:extLst>
              <a:ext uri="{FF2B5EF4-FFF2-40B4-BE49-F238E27FC236}">
                <a16:creationId xmlns:a16="http://schemas.microsoft.com/office/drawing/2014/main" id="{6DC55123-013C-8F18-C161-3A2413A06508}"/>
              </a:ext>
            </a:extLst>
          </p:cNvPr>
          <p:cNvCxnSpPr>
            <a:cxnSpLocks/>
          </p:cNvCxnSpPr>
          <p:nvPr userDrawn="1"/>
        </p:nvCxnSpPr>
        <p:spPr>
          <a:xfrm>
            <a:off x="701226" y="582701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Bullet point keyline 10">
            <a:extLst>
              <a:ext uri="{FF2B5EF4-FFF2-40B4-BE49-F238E27FC236}">
                <a16:creationId xmlns:a16="http://schemas.microsoft.com/office/drawing/2014/main" id="{DD6260D1-0E8C-3294-B135-87449ED6A22E}"/>
              </a:ext>
            </a:extLst>
          </p:cNvPr>
          <p:cNvCxnSpPr>
            <a:cxnSpLocks/>
          </p:cNvCxnSpPr>
          <p:nvPr userDrawn="1"/>
        </p:nvCxnSpPr>
        <p:spPr>
          <a:xfrm>
            <a:off x="701226" y="6306404"/>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Bullet point keyline 11">
            <a:extLst>
              <a:ext uri="{FF2B5EF4-FFF2-40B4-BE49-F238E27FC236}">
                <a16:creationId xmlns:a16="http://schemas.microsoft.com/office/drawing/2014/main" id="{023BB413-03AC-D10C-EA5E-E81E8E7EF03B}"/>
              </a:ext>
            </a:extLst>
          </p:cNvPr>
          <p:cNvCxnSpPr>
            <a:cxnSpLocks/>
          </p:cNvCxnSpPr>
          <p:nvPr userDrawn="1"/>
        </p:nvCxnSpPr>
        <p:spPr>
          <a:xfrm>
            <a:off x="5627133" y="199195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Bullet point keyline 12">
            <a:extLst>
              <a:ext uri="{FF2B5EF4-FFF2-40B4-BE49-F238E27FC236}">
                <a16:creationId xmlns:a16="http://schemas.microsoft.com/office/drawing/2014/main" id="{17086379-5B8C-8BE8-AC26-B746552B04F8}"/>
              </a:ext>
            </a:extLst>
          </p:cNvPr>
          <p:cNvCxnSpPr>
            <a:cxnSpLocks/>
          </p:cNvCxnSpPr>
          <p:nvPr userDrawn="1"/>
        </p:nvCxnSpPr>
        <p:spPr>
          <a:xfrm>
            <a:off x="5627133" y="247133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Bullet point keyline 13">
            <a:extLst>
              <a:ext uri="{FF2B5EF4-FFF2-40B4-BE49-F238E27FC236}">
                <a16:creationId xmlns:a16="http://schemas.microsoft.com/office/drawing/2014/main" id="{1B6647A6-E21C-1E67-B3D5-733C5110AD47}"/>
              </a:ext>
            </a:extLst>
          </p:cNvPr>
          <p:cNvCxnSpPr>
            <a:cxnSpLocks/>
          </p:cNvCxnSpPr>
          <p:nvPr userDrawn="1"/>
        </p:nvCxnSpPr>
        <p:spPr>
          <a:xfrm>
            <a:off x="5627133" y="295072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Bullet point keyline 14">
            <a:extLst>
              <a:ext uri="{FF2B5EF4-FFF2-40B4-BE49-F238E27FC236}">
                <a16:creationId xmlns:a16="http://schemas.microsoft.com/office/drawing/2014/main" id="{D4481429-FB89-C264-E4D7-DDE8B60B276A}"/>
              </a:ext>
            </a:extLst>
          </p:cNvPr>
          <p:cNvCxnSpPr>
            <a:cxnSpLocks/>
          </p:cNvCxnSpPr>
          <p:nvPr userDrawn="1"/>
        </p:nvCxnSpPr>
        <p:spPr>
          <a:xfrm>
            <a:off x="5627133" y="343010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Bullet point keyline 15">
            <a:extLst>
              <a:ext uri="{FF2B5EF4-FFF2-40B4-BE49-F238E27FC236}">
                <a16:creationId xmlns:a16="http://schemas.microsoft.com/office/drawing/2014/main" id="{48788D05-E63E-B3AC-9C41-348D3BA38E61}"/>
              </a:ext>
            </a:extLst>
          </p:cNvPr>
          <p:cNvCxnSpPr>
            <a:cxnSpLocks/>
          </p:cNvCxnSpPr>
          <p:nvPr userDrawn="1"/>
        </p:nvCxnSpPr>
        <p:spPr>
          <a:xfrm>
            <a:off x="5627133" y="3909485"/>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Bullet point keyline 16">
            <a:extLst>
              <a:ext uri="{FF2B5EF4-FFF2-40B4-BE49-F238E27FC236}">
                <a16:creationId xmlns:a16="http://schemas.microsoft.com/office/drawing/2014/main" id="{204DB9D8-5C5A-490F-B5F8-C0CCF1847DBB}"/>
              </a:ext>
            </a:extLst>
          </p:cNvPr>
          <p:cNvCxnSpPr>
            <a:cxnSpLocks/>
          </p:cNvCxnSpPr>
          <p:nvPr userDrawn="1"/>
        </p:nvCxnSpPr>
        <p:spPr>
          <a:xfrm>
            <a:off x="5627133" y="438886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Bullet point keyline 17">
            <a:extLst>
              <a:ext uri="{FF2B5EF4-FFF2-40B4-BE49-F238E27FC236}">
                <a16:creationId xmlns:a16="http://schemas.microsoft.com/office/drawing/2014/main" id="{C25B593D-B1DD-90E4-AA8C-3FBAB03A6B68}"/>
              </a:ext>
            </a:extLst>
          </p:cNvPr>
          <p:cNvCxnSpPr>
            <a:cxnSpLocks/>
          </p:cNvCxnSpPr>
          <p:nvPr userDrawn="1"/>
        </p:nvCxnSpPr>
        <p:spPr>
          <a:xfrm>
            <a:off x="5627133" y="486824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Bullet point keyline 18">
            <a:extLst>
              <a:ext uri="{FF2B5EF4-FFF2-40B4-BE49-F238E27FC236}">
                <a16:creationId xmlns:a16="http://schemas.microsoft.com/office/drawing/2014/main" id="{23E2CA9C-4E1E-E06C-B08A-3ABBBAAD6377}"/>
              </a:ext>
            </a:extLst>
          </p:cNvPr>
          <p:cNvCxnSpPr>
            <a:cxnSpLocks/>
          </p:cNvCxnSpPr>
          <p:nvPr userDrawn="1"/>
        </p:nvCxnSpPr>
        <p:spPr>
          <a:xfrm>
            <a:off x="5627133" y="534763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Bullet point keyline 19">
            <a:extLst>
              <a:ext uri="{FF2B5EF4-FFF2-40B4-BE49-F238E27FC236}">
                <a16:creationId xmlns:a16="http://schemas.microsoft.com/office/drawing/2014/main" id="{C066238D-9E39-47D8-73DE-5AAED9D62E03}"/>
              </a:ext>
            </a:extLst>
          </p:cNvPr>
          <p:cNvCxnSpPr>
            <a:cxnSpLocks/>
          </p:cNvCxnSpPr>
          <p:nvPr userDrawn="1"/>
        </p:nvCxnSpPr>
        <p:spPr>
          <a:xfrm>
            <a:off x="5627133" y="582701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Bullet point keyline 20">
            <a:extLst>
              <a:ext uri="{FF2B5EF4-FFF2-40B4-BE49-F238E27FC236}">
                <a16:creationId xmlns:a16="http://schemas.microsoft.com/office/drawing/2014/main" id="{FC504236-FD44-2B6D-4650-5632B3321222}"/>
              </a:ext>
            </a:extLst>
          </p:cNvPr>
          <p:cNvCxnSpPr>
            <a:cxnSpLocks/>
          </p:cNvCxnSpPr>
          <p:nvPr userDrawn="1"/>
        </p:nvCxnSpPr>
        <p:spPr>
          <a:xfrm>
            <a:off x="5627133" y="6306404"/>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Page Number">
            <a:extLst>
              <a:ext uri="{FF2B5EF4-FFF2-40B4-BE49-F238E27FC236}">
                <a16:creationId xmlns:a16="http://schemas.microsoft.com/office/drawing/2014/main" id="{D579669B-8EA1-1952-5F07-71FC4D84C43B}"/>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sp>
        <p:nvSpPr>
          <p:cNvPr id="50" name="Footer">
            <a:extLst>
              <a:ext uri="{FF2B5EF4-FFF2-40B4-BE49-F238E27FC236}">
                <a16:creationId xmlns:a16="http://schemas.microsoft.com/office/drawing/2014/main" id="{79866D4D-B3CD-3BAC-3EA4-339339F0B36B}"/>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pic>
        <p:nvPicPr>
          <p:cNvPr id="2" name="TD Shield">
            <a:extLst>
              <a:ext uri="{FF2B5EF4-FFF2-40B4-BE49-F238E27FC236}">
                <a16:creationId xmlns:a16="http://schemas.microsoft.com/office/drawing/2014/main" id="{25DAD8B7-B050-21C1-F88F-7A7E9AD75F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2613287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10 numbered bullets, book shelf illustration">
    <p:bg>
      <p:bgPr>
        <a:solidFill>
          <a:schemeClr val="bg1"/>
        </a:solidFill>
        <a:effectLst/>
      </p:bgPr>
    </p:bg>
    <p:spTree>
      <p:nvGrpSpPr>
        <p:cNvPr id="1" name=""/>
        <p:cNvGrpSpPr/>
        <p:nvPr/>
      </p:nvGrpSpPr>
      <p:grpSpPr>
        <a:xfrm>
          <a:off x="0" y="0"/>
          <a:ext cx="0" cy="0"/>
          <a:chOff x="0" y="0"/>
          <a:chExt cx="0" cy="0"/>
        </a:xfrm>
      </p:grpSpPr>
      <p:sp>
        <p:nvSpPr>
          <p:cNvPr id="4" name="Green rectangle ">
            <a:extLst>
              <a:ext uri="{FF2B5EF4-FFF2-40B4-BE49-F238E27FC236}">
                <a16:creationId xmlns:a16="http://schemas.microsoft.com/office/drawing/2014/main" id="{D38C821C-FCEF-5755-96B0-3A0659796FB2}"/>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genda title">
            <a:extLst>
              <a:ext uri="{FF2B5EF4-FFF2-40B4-BE49-F238E27FC236}">
                <a16:creationId xmlns:a16="http://schemas.microsoft.com/office/drawing/2014/main" id="{DAE95016-188A-8F9D-F6B7-87116A3C5C98}"/>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Agenda</a:t>
            </a:r>
          </a:p>
        </p:txBody>
      </p:sp>
      <p:sp>
        <p:nvSpPr>
          <p:cNvPr id="13" name="Bullet point 1">
            <a:extLst>
              <a:ext uri="{FF2B5EF4-FFF2-40B4-BE49-F238E27FC236}">
                <a16:creationId xmlns:a16="http://schemas.microsoft.com/office/drawing/2014/main" id="{6072A6AF-07BB-3789-FBCE-A0F3F77E9952}"/>
              </a:ext>
            </a:extLst>
          </p:cNvPr>
          <p:cNvSpPr>
            <a:spLocks noGrp="1"/>
          </p:cNvSpPr>
          <p:nvPr>
            <p:ph type="body" sz="quarter" idx="10" hasCustomPrompt="1"/>
          </p:nvPr>
        </p:nvSpPr>
        <p:spPr>
          <a:xfrm>
            <a:off x="701226" y="166557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01. </a:t>
            </a:r>
            <a:r>
              <a:rPr lang="en-US" sz="1600" b="0" i="0">
                <a:solidFill>
                  <a:schemeClr val="bg1"/>
                </a:solidFill>
                <a:latin typeface="TD Graphik Semilight" panose="020B0503030202060203" pitchFamily="34" charset="77"/>
              </a:rPr>
              <a:t>Lorem ipsum dolor</a:t>
            </a:r>
          </a:p>
        </p:txBody>
      </p:sp>
      <p:sp>
        <p:nvSpPr>
          <p:cNvPr id="14" name="Bullet point 2">
            <a:extLst>
              <a:ext uri="{FF2B5EF4-FFF2-40B4-BE49-F238E27FC236}">
                <a16:creationId xmlns:a16="http://schemas.microsoft.com/office/drawing/2014/main" id="{F69D1372-DBA2-FBD7-6AC2-BC6E7C1DD3E1}"/>
              </a:ext>
            </a:extLst>
          </p:cNvPr>
          <p:cNvSpPr>
            <a:spLocks noGrp="1"/>
          </p:cNvSpPr>
          <p:nvPr>
            <p:ph type="body" sz="quarter" idx="11" hasCustomPrompt="1"/>
          </p:nvPr>
        </p:nvSpPr>
        <p:spPr>
          <a:xfrm>
            <a:off x="701226" y="214495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02.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Maecenas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dapibus</a:t>
            </a:r>
            <a:endParaRPr lang="en-US" sz="1600" b="0" i="0">
              <a:solidFill>
                <a:schemeClr val="bg1"/>
              </a:solidFill>
              <a:latin typeface="TD Graphik Semilight" panose="020B0503030202060203" pitchFamily="34" charset="77"/>
            </a:endParaRPr>
          </a:p>
        </p:txBody>
      </p:sp>
      <p:sp>
        <p:nvSpPr>
          <p:cNvPr id="8" name="Bullet point 3">
            <a:extLst>
              <a:ext uri="{FF2B5EF4-FFF2-40B4-BE49-F238E27FC236}">
                <a16:creationId xmlns:a16="http://schemas.microsoft.com/office/drawing/2014/main" id="{8273FAB5-8739-EBE7-4397-D5BF67874842}"/>
              </a:ext>
            </a:extLst>
          </p:cNvPr>
          <p:cNvSpPr>
            <a:spLocks noGrp="1"/>
          </p:cNvSpPr>
          <p:nvPr>
            <p:ph type="body" sz="quarter" idx="12" hasCustomPrompt="1"/>
          </p:nvPr>
        </p:nvSpPr>
        <p:spPr>
          <a:xfrm>
            <a:off x="701226" y="262433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03.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Ut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mauris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sapiren</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2" name="Bullet point 4">
            <a:extLst>
              <a:ext uri="{FF2B5EF4-FFF2-40B4-BE49-F238E27FC236}">
                <a16:creationId xmlns:a16="http://schemas.microsoft.com/office/drawing/2014/main" id="{C414599B-5A05-0662-8B3F-74CA63355827}"/>
              </a:ext>
            </a:extLst>
          </p:cNvPr>
          <p:cNvSpPr>
            <a:spLocks noGrp="1"/>
          </p:cNvSpPr>
          <p:nvPr>
            <p:ph type="body" sz="quarter" idx="13" hasCustomPrompt="1"/>
          </p:nvPr>
        </p:nvSpPr>
        <p:spPr>
          <a:xfrm>
            <a:off x="701226" y="310371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04.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Supatdutia</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pactifeica</a:t>
            </a:r>
            <a:endParaRPr lang="en-US" sz="1600" b="0" i="0">
              <a:solidFill>
                <a:schemeClr val="bg1"/>
              </a:solidFill>
              <a:latin typeface="TD Graphik Semilight" panose="020B0503030202060203" pitchFamily="34" charset="77"/>
            </a:endParaRPr>
          </a:p>
        </p:txBody>
      </p:sp>
      <p:sp>
        <p:nvSpPr>
          <p:cNvPr id="15" name="Bullet point 5">
            <a:extLst>
              <a:ext uri="{FF2B5EF4-FFF2-40B4-BE49-F238E27FC236}">
                <a16:creationId xmlns:a16="http://schemas.microsoft.com/office/drawing/2014/main" id="{F0D91DE3-AC6F-FEFC-DF48-980165E5E4F1}"/>
              </a:ext>
            </a:extLst>
          </p:cNvPr>
          <p:cNvSpPr>
            <a:spLocks noGrp="1"/>
          </p:cNvSpPr>
          <p:nvPr>
            <p:ph type="body" sz="quarter" idx="14" hasCustomPrompt="1"/>
          </p:nvPr>
        </p:nvSpPr>
        <p:spPr>
          <a:xfrm>
            <a:off x="701226" y="358310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05.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Vestibillum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adipsicing</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egat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6" name="Bullet point 6">
            <a:extLst>
              <a:ext uri="{FF2B5EF4-FFF2-40B4-BE49-F238E27FC236}">
                <a16:creationId xmlns:a16="http://schemas.microsoft.com/office/drawing/2014/main" id="{76E9C79E-F802-6E2E-AB15-770D1C573F3F}"/>
              </a:ext>
            </a:extLst>
          </p:cNvPr>
          <p:cNvSpPr>
            <a:spLocks noGrp="1"/>
          </p:cNvSpPr>
          <p:nvPr>
            <p:ph type="body" sz="quarter" idx="15" hasCustomPrompt="1"/>
          </p:nvPr>
        </p:nvSpPr>
        <p:spPr>
          <a:xfrm>
            <a:off x="701226" y="406248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06.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Commondo</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aliquam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sit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amet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7" name="Bullet point 7">
            <a:extLst>
              <a:ext uri="{FF2B5EF4-FFF2-40B4-BE49-F238E27FC236}">
                <a16:creationId xmlns:a16="http://schemas.microsoft.com/office/drawing/2014/main" id="{1B7FD8E2-61F7-65BA-1FAC-16FFD4C04990}"/>
              </a:ext>
            </a:extLst>
          </p:cNvPr>
          <p:cNvSpPr>
            <a:spLocks noGrp="1"/>
          </p:cNvSpPr>
          <p:nvPr>
            <p:ph type="body" sz="quarter" idx="16" hasCustomPrompt="1"/>
          </p:nvPr>
        </p:nvSpPr>
        <p:spPr>
          <a:xfrm>
            <a:off x="701226" y="454186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07.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Fermentim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lorem ipsum</a:t>
            </a:r>
            <a:endParaRPr lang="en-US" sz="1600" b="0" i="0">
              <a:solidFill>
                <a:schemeClr val="bg1"/>
              </a:solidFill>
              <a:latin typeface="TD Graphik Semilight" panose="020B0503030202060203" pitchFamily="34" charset="77"/>
            </a:endParaRPr>
          </a:p>
        </p:txBody>
      </p:sp>
      <p:sp>
        <p:nvSpPr>
          <p:cNvPr id="18" name="Bullet point 8">
            <a:extLst>
              <a:ext uri="{FF2B5EF4-FFF2-40B4-BE49-F238E27FC236}">
                <a16:creationId xmlns:a16="http://schemas.microsoft.com/office/drawing/2014/main" id="{8B68CFA6-7F0C-3835-8843-CD4155CFE75D}"/>
              </a:ext>
            </a:extLst>
          </p:cNvPr>
          <p:cNvSpPr>
            <a:spLocks noGrp="1"/>
          </p:cNvSpPr>
          <p:nvPr>
            <p:ph type="body" sz="quarter" idx="17" hasCustomPrompt="1"/>
          </p:nvPr>
        </p:nvSpPr>
        <p:spPr>
          <a:xfrm>
            <a:off x="701226" y="502124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08.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Consetctutir</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moribi</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9" name="Bullet point 9">
            <a:extLst>
              <a:ext uri="{FF2B5EF4-FFF2-40B4-BE49-F238E27FC236}">
                <a16:creationId xmlns:a16="http://schemas.microsoft.com/office/drawing/2014/main" id="{BB5585CF-5CAC-EFEE-F0A0-4F11F711FE0E}"/>
              </a:ext>
            </a:extLst>
          </p:cNvPr>
          <p:cNvSpPr>
            <a:spLocks noGrp="1"/>
          </p:cNvSpPr>
          <p:nvPr>
            <p:ph type="body" sz="quarter" idx="18" hasCustomPrompt="1"/>
          </p:nvPr>
        </p:nvSpPr>
        <p:spPr>
          <a:xfrm>
            <a:off x="701226" y="550062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09.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Egestas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senectus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20" name="Bullet point 10">
            <a:extLst>
              <a:ext uri="{FF2B5EF4-FFF2-40B4-BE49-F238E27FC236}">
                <a16:creationId xmlns:a16="http://schemas.microsoft.com/office/drawing/2014/main" id="{80B2DF94-FF44-474E-29B6-A1B6B9B9532F}"/>
              </a:ext>
            </a:extLst>
          </p:cNvPr>
          <p:cNvSpPr>
            <a:spLocks noGrp="1"/>
          </p:cNvSpPr>
          <p:nvPr>
            <p:ph type="body" sz="quarter" idx="19" hasCustomPrompt="1"/>
          </p:nvPr>
        </p:nvSpPr>
        <p:spPr>
          <a:xfrm>
            <a:off x="701226" y="598001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10.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Acerteus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et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mira</a:t>
            </a:r>
            <a:endParaRPr lang="en-US" sz="1600" b="0" i="0">
              <a:solidFill>
                <a:schemeClr val="bg1"/>
              </a:solidFill>
              <a:latin typeface="TD Graphik Semilight" panose="020B0503030202060203" pitchFamily="34" charset="77"/>
            </a:endParaRPr>
          </a:p>
        </p:txBody>
      </p:sp>
      <p:cxnSp>
        <p:nvCxnSpPr>
          <p:cNvPr id="30" name="Keyline 1">
            <a:extLst>
              <a:ext uri="{FF2B5EF4-FFF2-40B4-BE49-F238E27FC236}">
                <a16:creationId xmlns:a16="http://schemas.microsoft.com/office/drawing/2014/main" id="{300D6C9A-2B40-8892-CCFF-FEC279B00E4D}"/>
              </a:ext>
            </a:extLst>
          </p:cNvPr>
          <p:cNvCxnSpPr>
            <a:cxnSpLocks/>
          </p:cNvCxnSpPr>
          <p:nvPr userDrawn="1"/>
        </p:nvCxnSpPr>
        <p:spPr>
          <a:xfrm>
            <a:off x="701226" y="6306404"/>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Keyline 2">
            <a:extLst>
              <a:ext uri="{FF2B5EF4-FFF2-40B4-BE49-F238E27FC236}">
                <a16:creationId xmlns:a16="http://schemas.microsoft.com/office/drawing/2014/main" id="{ED107D8E-32E7-12CE-32DF-9B8C861E28F0}"/>
              </a:ext>
            </a:extLst>
          </p:cNvPr>
          <p:cNvCxnSpPr>
            <a:cxnSpLocks/>
          </p:cNvCxnSpPr>
          <p:nvPr userDrawn="1"/>
        </p:nvCxnSpPr>
        <p:spPr>
          <a:xfrm>
            <a:off x="701226" y="582701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Keyline 3">
            <a:extLst>
              <a:ext uri="{FF2B5EF4-FFF2-40B4-BE49-F238E27FC236}">
                <a16:creationId xmlns:a16="http://schemas.microsoft.com/office/drawing/2014/main" id="{290F09D2-732A-EFFD-AD38-65E32B2A3568}"/>
              </a:ext>
            </a:extLst>
          </p:cNvPr>
          <p:cNvCxnSpPr>
            <a:cxnSpLocks/>
          </p:cNvCxnSpPr>
          <p:nvPr userDrawn="1"/>
        </p:nvCxnSpPr>
        <p:spPr>
          <a:xfrm>
            <a:off x="701226" y="534763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Keyline 4">
            <a:extLst>
              <a:ext uri="{FF2B5EF4-FFF2-40B4-BE49-F238E27FC236}">
                <a16:creationId xmlns:a16="http://schemas.microsoft.com/office/drawing/2014/main" id="{ADE9E646-3140-7D18-8986-995FB7B4D8C1}"/>
              </a:ext>
            </a:extLst>
          </p:cNvPr>
          <p:cNvCxnSpPr>
            <a:cxnSpLocks/>
          </p:cNvCxnSpPr>
          <p:nvPr userDrawn="1"/>
        </p:nvCxnSpPr>
        <p:spPr>
          <a:xfrm>
            <a:off x="701226" y="486824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Keyline 5">
            <a:extLst>
              <a:ext uri="{FF2B5EF4-FFF2-40B4-BE49-F238E27FC236}">
                <a16:creationId xmlns:a16="http://schemas.microsoft.com/office/drawing/2014/main" id="{6BA7767D-D8F2-9BDF-B652-5B4835BEB721}"/>
              </a:ext>
            </a:extLst>
          </p:cNvPr>
          <p:cNvCxnSpPr>
            <a:cxnSpLocks/>
          </p:cNvCxnSpPr>
          <p:nvPr userDrawn="1"/>
        </p:nvCxnSpPr>
        <p:spPr>
          <a:xfrm>
            <a:off x="701226" y="438886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Keyline 6">
            <a:extLst>
              <a:ext uri="{FF2B5EF4-FFF2-40B4-BE49-F238E27FC236}">
                <a16:creationId xmlns:a16="http://schemas.microsoft.com/office/drawing/2014/main" id="{CD944E95-5E50-07D2-4E46-5BCD083634B1}"/>
              </a:ext>
            </a:extLst>
          </p:cNvPr>
          <p:cNvCxnSpPr>
            <a:cxnSpLocks/>
          </p:cNvCxnSpPr>
          <p:nvPr userDrawn="1"/>
        </p:nvCxnSpPr>
        <p:spPr>
          <a:xfrm>
            <a:off x="701226" y="3909485"/>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Keyline 7">
            <a:extLst>
              <a:ext uri="{FF2B5EF4-FFF2-40B4-BE49-F238E27FC236}">
                <a16:creationId xmlns:a16="http://schemas.microsoft.com/office/drawing/2014/main" id="{D190EB63-57B4-FD55-745B-5F0C9D440AA8}"/>
              </a:ext>
            </a:extLst>
          </p:cNvPr>
          <p:cNvCxnSpPr>
            <a:cxnSpLocks/>
          </p:cNvCxnSpPr>
          <p:nvPr userDrawn="1"/>
        </p:nvCxnSpPr>
        <p:spPr>
          <a:xfrm>
            <a:off x="701226" y="343010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Keyline 8">
            <a:extLst>
              <a:ext uri="{FF2B5EF4-FFF2-40B4-BE49-F238E27FC236}">
                <a16:creationId xmlns:a16="http://schemas.microsoft.com/office/drawing/2014/main" id="{BA18840F-54A2-8232-FAF5-F3DE388B1498}"/>
              </a:ext>
            </a:extLst>
          </p:cNvPr>
          <p:cNvCxnSpPr>
            <a:cxnSpLocks/>
          </p:cNvCxnSpPr>
          <p:nvPr userDrawn="1"/>
        </p:nvCxnSpPr>
        <p:spPr>
          <a:xfrm>
            <a:off x="701226" y="295072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Keyline 9">
            <a:extLst>
              <a:ext uri="{FF2B5EF4-FFF2-40B4-BE49-F238E27FC236}">
                <a16:creationId xmlns:a16="http://schemas.microsoft.com/office/drawing/2014/main" id="{93A5D584-2EAF-EF2E-7F9B-382461548F03}"/>
              </a:ext>
            </a:extLst>
          </p:cNvPr>
          <p:cNvCxnSpPr>
            <a:cxnSpLocks/>
          </p:cNvCxnSpPr>
          <p:nvPr userDrawn="1"/>
        </p:nvCxnSpPr>
        <p:spPr>
          <a:xfrm>
            <a:off x="701226" y="247133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Keyline 10">
            <a:extLst>
              <a:ext uri="{FF2B5EF4-FFF2-40B4-BE49-F238E27FC236}">
                <a16:creationId xmlns:a16="http://schemas.microsoft.com/office/drawing/2014/main" id="{07791778-D0E2-F310-69E2-50F69C817D82}"/>
              </a:ext>
            </a:extLst>
          </p:cNvPr>
          <p:cNvCxnSpPr>
            <a:cxnSpLocks/>
          </p:cNvCxnSpPr>
          <p:nvPr userDrawn="1"/>
        </p:nvCxnSpPr>
        <p:spPr>
          <a:xfrm>
            <a:off x="701226" y="199195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Slide Image">
            <a:extLst>
              <a:ext uri="{FF2B5EF4-FFF2-40B4-BE49-F238E27FC236}">
                <a16:creationId xmlns:a16="http://schemas.microsoft.com/office/drawing/2014/main" id="{D5C7DEB0-9DE0-B633-798D-AE70BB5F9C0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62657" y="959277"/>
            <a:ext cx="9578296" cy="5387791"/>
          </a:xfrm>
          <a:prstGeom prst="rect">
            <a:avLst/>
          </a:prstGeom>
        </p:spPr>
      </p:pic>
      <p:sp>
        <p:nvSpPr>
          <p:cNvPr id="37" name="Footer">
            <a:extLst>
              <a:ext uri="{FF2B5EF4-FFF2-40B4-BE49-F238E27FC236}">
                <a16:creationId xmlns:a16="http://schemas.microsoft.com/office/drawing/2014/main" id="{F1B7EEAC-85DB-7383-7129-26EEE90838B2}"/>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35" name="Page Number">
            <a:extLst>
              <a:ext uri="{FF2B5EF4-FFF2-40B4-BE49-F238E27FC236}">
                <a16:creationId xmlns:a16="http://schemas.microsoft.com/office/drawing/2014/main" id="{BC5E4B77-8821-60B7-8A44-2E67DF2984B1}"/>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pic>
        <p:nvPicPr>
          <p:cNvPr id="2" name="TD Shield">
            <a:extLst>
              <a:ext uri="{FF2B5EF4-FFF2-40B4-BE49-F238E27FC236}">
                <a16:creationId xmlns:a16="http://schemas.microsoft.com/office/drawing/2014/main" id="{E68D2484-D360-A386-2B13-F948D50B4F12}"/>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3426925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5 bullets, air plane passenger illustration">
    <p:bg>
      <p:bgPr>
        <a:solidFill>
          <a:schemeClr val="bg1"/>
        </a:solidFill>
        <a:effectLst/>
      </p:bgPr>
    </p:bg>
    <p:spTree>
      <p:nvGrpSpPr>
        <p:cNvPr id="1" name=""/>
        <p:cNvGrpSpPr/>
        <p:nvPr/>
      </p:nvGrpSpPr>
      <p:grpSpPr>
        <a:xfrm>
          <a:off x="0" y="0"/>
          <a:ext cx="0" cy="0"/>
          <a:chOff x="0" y="0"/>
          <a:chExt cx="0" cy="0"/>
        </a:xfrm>
      </p:grpSpPr>
      <p:sp>
        <p:nvSpPr>
          <p:cNvPr id="2" name="Green rectangle ">
            <a:extLst>
              <a:ext uri="{FF2B5EF4-FFF2-40B4-BE49-F238E27FC236}">
                <a16:creationId xmlns:a16="http://schemas.microsoft.com/office/drawing/2014/main" id="{1A784E1B-7AB2-54B1-C690-6EB2EB8DDF5F}"/>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genda title">
            <a:extLst>
              <a:ext uri="{FF2B5EF4-FFF2-40B4-BE49-F238E27FC236}">
                <a16:creationId xmlns:a16="http://schemas.microsoft.com/office/drawing/2014/main" id="{511B88CC-6B73-3E87-0967-1ACE7181A9AE}"/>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Agenda</a:t>
            </a:r>
          </a:p>
        </p:txBody>
      </p:sp>
      <p:sp>
        <p:nvSpPr>
          <p:cNvPr id="11" name="Bullet points">
            <a:extLst>
              <a:ext uri="{FF2B5EF4-FFF2-40B4-BE49-F238E27FC236}">
                <a16:creationId xmlns:a16="http://schemas.microsoft.com/office/drawing/2014/main" id="{0D022F4D-3F03-6294-3FB6-E6D5EDB419D1}"/>
              </a:ext>
            </a:extLst>
          </p:cNvPr>
          <p:cNvSpPr>
            <a:spLocks noGrp="1"/>
          </p:cNvSpPr>
          <p:nvPr>
            <p:ph type="body" sz="quarter" idx="11" hasCustomPrompt="1"/>
          </p:nvPr>
        </p:nvSpPr>
        <p:spPr>
          <a:xfrm>
            <a:off x="701226" y="1630363"/>
            <a:ext cx="5905636" cy="4010583"/>
          </a:xfrm>
        </p:spPr>
        <p:txBody>
          <a:bodyPr lIns="0" tIns="0" rIns="0" bIns="0">
            <a:noAutofit/>
          </a:bodyPr>
          <a:lstStyle>
            <a:lvl1pPr marL="457200" indent="-457200">
              <a:lnSpc>
                <a:spcPct val="150000"/>
              </a:lnSpc>
              <a:spcBef>
                <a:spcPts val="0"/>
              </a:spcBef>
              <a:buClr>
                <a:schemeClr val="bg1"/>
              </a:buClr>
              <a:buFont typeface="Wingdings" pitchFamily="2" charset="2"/>
              <a:buChar char="§"/>
              <a:defRPr sz="3000">
                <a:solidFill>
                  <a:schemeClr val="bg1"/>
                </a:solidFill>
              </a:defRPr>
            </a:lvl1pPr>
            <a:lvl2pPr>
              <a:lnSpc>
                <a:spcPts val="3120"/>
              </a:lnSpc>
              <a:defRPr sz="1600">
                <a:solidFill>
                  <a:schemeClr val="bg1"/>
                </a:solidFill>
              </a:defRPr>
            </a:lvl2pPr>
            <a:lvl3pPr>
              <a:lnSpc>
                <a:spcPts val="3120"/>
              </a:lnSpc>
              <a:defRPr sz="1600">
                <a:solidFill>
                  <a:schemeClr val="bg1"/>
                </a:solidFill>
              </a:defRPr>
            </a:lvl3pPr>
            <a:lvl4pPr>
              <a:lnSpc>
                <a:spcPts val="3120"/>
              </a:lnSpc>
              <a:defRPr sz="1600">
                <a:solidFill>
                  <a:schemeClr val="bg1"/>
                </a:solidFill>
              </a:defRPr>
            </a:lvl4pPr>
            <a:lvl5pPr>
              <a:lnSpc>
                <a:spcPts val="3120"/>
              </a:lnSpc>
              <a:defRPr sz="1600">
                <a:solidFill>
                  <a:schemeClr val="bg1"/>
                </a:solidFill>
              </a:defRPr>
            </a:lvl5pPr>
          </a:lstStyle>
          <a:p>
            <a:pPr lvl="0"/>
            <a:r>
              <a:rPr lang="en-US"/>
              <a:t>Insert agenda bullet here.</a:t>
            </a:r>
          </a:p>
          <a:p>
            <a:pPr lvl="0"/>
            <a:r>
              <a:rPr lang="en-US"/>
              <a:t>Insert agenda bullet here.</a:t>
            </a:r>
          </a:p>
          <a:p>
            <a:pPr lvl="0"/>
            <a:r>
              <a:rPr lang="en-US"/>
              <a:t>Insert agenda bullet here.</a:t>
            </a:r>
          </a:p>
          <a:p>
            <a:pPr lvl="0"/>
            <a:r>
              <a:rPr lang="en-US"/>
              <a:t>Insert agenda bullet here.</a:t>
            </a:r>
          </a:p>
          <a:p>
            <a:pPr lvl="0"/>
            <a:r>
              <a:rPr lang="en-US"/>
              <a:t>Insert agenda bullet here.</a:t>
            </a:r>
          </a:p>
        </p:txBody>
      </p:sp>
      <p:pic>
        <p:nvPicPr>
          <p:cNvPr id="8" name="Slide image">
            <a:extLst>
              <a:ext uri="{FF2B5EF4-FFF2-40B4-BE49-F238E27FC236}">
                <a16:creationId xmlns:a16="http://schemas.microsoft.com/office/drawing/2014/main" id="{61EC4175-5957-ABB2-FB3A-FE94D5BC577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792665" y="1744657"/>
            <a:ext cx="9826145" cy="4396301"/>
          </a:xfrm>
          <a:prstGeom prst="rect">
            <a:avLst/>
          </a:prstGeom>
        </p:spPr>
      </p:pic>
      <p:sp>
        <p:nvSpPr>
          <p:cNvPr id="32" name="Footer">
            <a:extLst>
              <a:ext uri="{FF2B5EF4-FFF2-40B4-BE49-F238E27FC236}">
                <a16:creationId xmlns:a16="http://schemas.microsoft.com/office/drawing/2014/main" id="{EF16D11F-4308-96B2-7277-1F2488DA3F11}"/>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0" name="Page Number">
            <a:extLst>
              <a:ext uri="{FF2B5EF4-FFF2-40B4-BE49-F238E27FC236}">
                <a16:creationId xmlns:a16="http://schemas.microsoft.com/office/drawing/2014/main" id="{086B9A0B-F44D-955A-037C-B33B50620173}"/>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pic>
        <p:nvPicPr>
          <p:cNvPr id="3" name="TD Shield">
            <a:extLst>
              <a:ext uri="{FF2B5EF4-FFF2-40B4-BE49-F238E27FC236}">
                <a16:creationId xmlns:a16="http://schemas.microsoft.com/office/drawing/2014/main" id="{764772A5-B923-CB5C-39CC-774AF52B63E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3081381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5 bullets, clipboard illustration">
    <p:bg>
      <p:bgPr>
        <a:solidFill>
          <a:schemeClr val="bg1"/>
        </a:solidFill>
        <a:effectLst/>
      </p:bgPr>
    </p:bg>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4BD5BC02-ABCD-66B2-78D1-466EE74618A8}"/>
              </a:ext>
            </a:extLst>
          </p:cNvPr>
          <p:cNvSpPr>
            <a:spLocks noGrp="1"/>
          </p:cNvSpPr>
          <p:nvPr>
            <p:ph type="ctrTitle" hasCustomPrompt="1"/>
          </p:nvPr>
        </p:nvSpPr>
        <p:spPr>
          <a:xfrm>
            <a:off x="70122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Agenda</a:t>
            </a:r>
          </a:p>
        </p:txBody>
      </p:sp>
      <p:sp>
        <p:nvSpPr>
          <p:cNvPr id="11" name="Bullet points">
            <a:extLst>
              <a:ext uri="{FF2B5EF4-FFF2-40B4-BE49-F238E27FC236}">
                <a16:creationId xmlns:a16="http://schemas.microsoft.com/office/drawing/2014/main" id="{0D022F4D-3F03-6294-3FB6-E6D5EDB419D1}"/>
              </a:ext>
            </a:extLst>
          </p:cNvPr>
          <p:cNvSpPr>
            <a:spLocks noGrp="1"/>
          </p:cNvSpPr>
          <p:nvPr>
            <p:ph type="body" sz="quarter" idx="11" hasCustomPrompt="1"/>
          </p:nvPr>
        </p:nvSpPr>
        <p:spPr>
          <a:xfrm>
            <a:off x="701226" y="1630363"/>
            <a:ext cx="5749802" cy="3984826"/>
          </a:xfrm>
        </p:spPr>
        <p:txBody>
          <a:bodyPr lIns="0" tIns="0" rIns="0" bIns="0">
            <a:noAutofit/>
          </a:bodyPr>
          <a:lstStyle>
            <a:lvl1pPr marL="514350" indent="-514350">
              <a:lnSpc>
                <a:spcPct val="150000"/>
              </a:lnSpc>
              <a:spcBef>
                <a:spcPts val="0"/>
              </a:spcBef>
              <a:buClr>
                <a:srgbClr val="038203"/>
              </a:buClr>
              <a:buFont typeface="+mj-lt"/>
              <a:buAutoNum type="arabicPeriod"/>
              <a:defRPr sz="3000">
                <a:solidFill>
                  <a:srgbClr val="1C1C1C"/>
                </a:solidFill>
              </a:defRPr>
            </a:lvl1pPr>
            <a:lvl2pPr>
              <a:lnSpc>
                <a:spcPts val="3120"/>
              </a:lnSpc>
              <a:defRPr sz="1600">
                <a:solidFill>
                  <a:schemeClr val="bg1"/>
                </a:solidFill>
              </a:defRPr>
            </a:lvl2pPr>
            <a:lvl3pPr>
              <a:lnSpc>
                <a:spcPts val="3120"/>
              </a:lnSpc>
              <a:defRPr sz="1600">
                <a:solidFill>
                  <a:schemeClr val="bg1"/>
                </a:solidFill>
              </a:defRPr>
            </a:lvl3pPr>
            <a:lvl4pPr>
              <a:lnSpc>
                <a:spcPts val="3120"/>
              </a:lnSpc>
              <a:defRPr sz="1600">
                <a:solidFill>
                  <a:schemeClr val="bg1"/>
                </a:solidFill>
              </a:defRPr>
            </a:lvl4pPr>
            <a:lvl5pPr>
              <a:lnSpc>
                <a:spcPts val="3120"/>
              </a:lnSpc>
              <a:defRPr sz="1600">
                <a:solidFill>
                  <a:schemeClr val="bg1"/>
                </a:solidFill>
              </a:defRPr>
            </a:lvl5pPr>
          </a:lstStyle>
          <a:p>
            <a:pPr lvl="0"/>
            <a:r>
              <a:rPr lang="en-US"/>
              <a:t>Insert agenda bullet here.</a:t>
            </a:r>
          </a:p>
          <a:p>
            <a:pPr lvl="0"/>
            <a:r>
              <a:rPr lang="en-US"/>
              <a:t>Insert agenda bullet here.</a:t>
            </a:r>
          </a:p>
          <a:p>
            <a:pPr lvl="0"/>
            <a:r>
              <a:rPr lang="en-US"/>
              <a:t>Insert agenda bullet here.</a:t>
            </a:r>
          </a:p>
          <a:p>
            <a:pPr lvl="0"/>
            <a:r>
              <a:rPr lang="en-US"/>
              <a:t>Insert agenda bullet here.</a:t>
            </a:r>
          </a:p>
        </p:txBody>
      </p:sp>
      <p:sp>
        <p:nvSpPr>
          <p:cNvPr id="9" name="Page Number">
            <a:extLst>
              <a:ext uri="{FF2B5EF4-FFF2-40B4-BE49-F238E27FC236}">
                <a16:creationId xmlns:a16="http://schemas.microsoft.com/office/drawing/2014/main" id="{0FC78323-73B3-25BF-BA58-4A4F9E98EFC2}"/>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sp>
        <p:nvSpPr>
          <p:cNvPr id="10" name="Footer">
            <a:extLst>
              <a:ext uri="{FF2B5EF4-FFF2-40B4-BE49-F238E27FC236}">
                <a16:creationId xmlns:a16="http://schemas.microsoft.com/office/drawing/2014/main" id="{9A793AAC-0178-67FE-ECD6-D55A4B016BB2}"/>
              </a:ext>
            </a:extLst>
          </p:cNvPr>
          <p:cNvSpPr>
            <a:spLocks noGrp="1"/>
          </p:cNvSpPr>
          <p:nvPr>
            <p:ph type="ftr" sz="quarter" idx="3"/>
          </p:nvPr>
        </p:nvSpPr>
        <p:spPr>
          <a:xfrm>
            <a:off x="33062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2" name="TD Shield">
            <a:extLst>
              <a:ext uri="{FF2B5EF4-FFF2-40B4-BE49-F238E27FC236}">
                <a16:creationId xmlns:a16="http://schemas.microsoft.com/office/drawing/2014/main" id="{44354219-C1EF-0E29-F9B6-84786E6D06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4" name="Rectangle 3">
            <a:extLst>
              <a:ext uri="{FF2B5EF4-FFF2-40B4-BE49-F238E27FC236}">
                <a16:creationId xmlns:a16="http://schemas.microsoft.com/office/drawing/2014/main" id="{DFDE2D01-7D3D-8168-AE24-478EE5EB5973}"/>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1171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ield Green Background with Black Title">
    <p:bg>
      <p:bgPr>
        <a:solidFill>
          <a:srgbClr val="008A00"/>
        </a:solidFill>
        <a:effectLst/>
      </p:bgPr>
    </p:bg>
    <p:spTree>
      <p:nvGrpSpPr>
        <p:cNvPr id="1" name=""/>
        <p:cNvGrpSpPr/>
        <p:nvPr/>
      </p:nvGrpSpPr>
      <p:grpSpPr>
        <a:xfrm>
          <a:off x="0" y="0"/>
          <a:ext cx="0" cy="0"/>
          <a:chOff x="0" y="0"/>
          <a:chExt cx="0" cy="0"/>
        </a:xfrm>
      </p:grpSpPr>
      <p:sp>
        <p:nvSpPr>
          <p:cNvPr id="4" name="Section Slide title">
            <a:extLst>
              <a:ext uri="{FF2B5EF4-FFF2-40B4-BE49-F238E27FC236}">
                <a16:creationId xmlns:a16="http://schemas.microsoft.com/office/drawing/2014/main" id="{FF6A2255-E9DF-9F56-75AA-7DC041976E04}"/>
              </a:ext>
            </a:extLst>
          </p:cNvPr>
          <p:cNvSpPr>
            <a:spLocks noGrp="1"/>
          </p:cNvSpPr>
          <p:nvPr>
            <p:ph type="body" sz="quarter" idx="12" hasCustomPrompt="1"/>
          </p:nvPr>
        </p:nvSpPr>
        <p:spPr>
          <a:xfrm>
            <a:off x="-260666" y="1002156"/>
            <a:ext cx="2557505" cy="282942"/>
          </a:xfrm>
        </p:spPr>
        <p:txBody>
          <a:bodyPr lIns="0" tIns="0" rIns="0" bIns="0">
            <a:noAutofit/>
          </a:bodyPr>
          <a:lstStyle>
            <a:lvl1pPr marL="0" indent="0" algn="r">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lvl="0"/>
            <a:r>
              <a:rPr lang="en-US"/>
              <a:t>Section 01</a:t>
            </a:r>
          </a:p>
        </p:txBody>
      </p:sp>
      <p:sp>
        <p:nvSpPr>
          <p:cNvPr id="10" name="Footer">
            <a:extLst>
              <a:ext uri="{FF2B5EF4-FFF2-40B4-BE49-F238E27FC236}">
                <a16:creationId xmlns:a16="http://schemas.microsoft.com/office/drawing/2014/main" id="{913FB30A-F9D0-EDFC-87CB-461F6FA4E286}"/>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7" name="Page Number">
            <a:extLst>
              <a:ext uri="{FF2B5EF4-FFF2-40B4-BE49-F238E27FC236}">
                <a16:creationId xmlns:a16="http://schemas.microsoft.com/office/drawing/2014/main" id="{D5E69CB6-F3C8-AA31-7BF5-EC3BC9ADC5C6}"/>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cxnSp>
        <p:nvCxnSpPr>
          <p:cNvPr id="9" name="Keyline">
            <a:extLst>
              <a:ext uri="{FF2B5EF4-FFF2-40B4-BE49-F238E27FC236}">
                <a16:creationId xmlns:a16="http://schemas.microsoft.com/office/drawing/2014/main" id="{C2AFD47F-335F-A270-C273-27E95142AC25}"/>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ction title">
            <a:extLst>
              <a:ext uri="{FF2B5EF4-FFF2-40B4-BE49-F238E27FC236}">
                <a16:creationId xmlns:a16="http://schemas.microsoft.com/office/drawing/2014/main" id="{290C8670-2003-C4F5-05F7-EEC3B4A8E776}"/>
              </a:ext>
            </a:extLst>
          </p:cNvPr>
          <p:cNvSpPr>
            <a:spLocks noGrp="1"/>
          </p:cNvSpPr>
          <p:nvPr>
            <p:ph type="body" sz="quarter" idx="10" hasCustomPrompt="1"/>
          </p:nvPr>
        </p:nvSpPr>
        <p:spPr>
          <a:xfrm>
            <a:off x="1345835" y="4409955"/>
            <a:ext cx="7134135" cy="1377548"/>
          </a:xfrm>
        </p:spPr>
        <p:txBody>
          <a:bodyPr lIns="0" tIns="0" rIns="0" bIns="0">
            <a:noAutofit/>
          </a:bodyPr>
          <a:lstStyle>
            <a:lvl1pPr marL="0" indent="0">
              <a:buNone/>
              <a:defRPr sz="5000" b="1" i="0">
                <a:solidFill>
                  <a:schemeClr val="bg1"/>
                </a:solidFill>
                <a:latin typeface="TD Graphik Medium" panose="020B0503030202060203" pitchFamily="34" charset="77"/>
              </a:defRPr>
            </a:lvl1pPr>
            <a:lvl2pPr>
              <a:defRPr sz="5000" b="1" i="0">
                <a:latin typeface="TD Graphik Medium" panose="020B0503030202060203" pitchFamily="34" charset="77"/>
              </a:defRPr>
            </a:lvl2pPr>
            <a:lvl3pPr>
              <a:defRPr sz="5000" b="1" i="0">
                <a:latin typeface="TD Graphik Medium" panose="020B0503030202060203" pitchFamily="34" charset="77"/>
              </a:defRPr>
            </a:lvl3pPr>
            <a:lvl4pPr>
              <a:defRPr sz="5000" b="1" i="0">
                <a:latin typeface="TD Graphik Medium" panose="020B0503030202060203" pitchFamily="34" charset="77"/>
              </a:defRPr>
            </a:lvl4pPr>
            <a:lvl5pPr>
              <a:defRPr sz="5000" b="1" i="0">
                <a:latin typeface="TD Graphik Medium" panose="020B0503030202060203" pitchFamily="34" charset="77"/>
              </a:defRPr>
            </a:lvl5pPr>
          </a:lstStyle>
          <a:p>
            <a:pPr>
              <a:lnSpc>
                <a:spcPct val="90000"/>
              </a:lnSpc>
              <a:spcBef>
                <a:spcPts val="0"/>
              </a:spcBef>
            </a:pPr>
            <a:r>
              <a:rPr lang="en-US" sz="5000" baseline="0">
                <a:solidFill>
                  <a:schemeClr val="bg1"/>
                </a:solidFill>
                <a:latin typeface="TD Graphik Medium" panose="020B0503030202060203" pitchFamily="34" charset="77"/>
              </a:rPr>
              <a:t>Insert your </a:t>
            </a:r>
            <a:br>
              <a:rPr lang="en-US" sz="5000" baseline="0">
                <a:solidFill>
                  <a:schemeClr val="bg1"/>
                </a:solidFill>
                <a:latin typeface="TD Graphik Medium" panose="020B0503030202060203" pitchFamily="34" charset="77"/>
              </a:rPr>
            </a:br>
            <a:r>
              <a:rPr lang="en-US" sz="5000" baseline="0">
                <a:solidFill>
                  <a:schemeClr val="bg1"/>
                </a:solidFill>
                <a:latin typeface="TD Graphik Medium" panose="020B0503030202060203" pitchFamily="34" charset="77"/>
              </a:rPr>
              <a:t>section header.</a:t>
            </a:r>
          </a:p>
        </p:txBody>
      </p:sp>
    </p:spTree>
    <p:extLst>
      <p:ext uri="{BB962C8B-B14F-4D97-AF65-F5344CB8AC3E}">
        <p14:creationId xmlns:p14="http://schemas.microsoft.com/office/powerpoint/2010/main" val="16416123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Sidebar with bee illustration and title">
    <p:spTree>
      <p:nvGrpSpPr>
        <p:cNvPr id="1" name=""/>
        <p:cNvGrpSpPr/>
        <p:nvPr/>
      </p:nvGrpSpPr>
      <p:grpSpPr>
        <a:xfrm>
          <a:off x="0" y="0"/>
          <a:ext cx="0" cy="0"/>
          <a:chOff x="0" y="0"/>
          <a:chExt cx="0" cy="0"/>
        </a:xfrm>
      </p:grpSpPr>
      <p:sp>
        <p:nvSpPr>
          <p:cNvPr id="4" name="Green rectangle">
            <a:extLst>
              <a:ext uri="{FF2B5EF4-FFF2-40B4-BE49-F238E27FC236}">
                <a16:creationId xmlns:a16="http://schemas.microsoft.com/office/drawing/2014/main" id="{3DEF0E97-9F4F-E34F-3EEF-D352B1D9DBA9}"/>
              </a:ext>
            </a:extLst>
          </p:cNvPr>
          <p:cNvSpPr/>
          <p:nvPr userDrawn="1"/>
        </p:nvSpPr>
        <p:spPr>
          <a:xfrm>
            <a:off x="0" y="0"/>
            <a:ext cx="2667001" cy="6095054"/>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Section slide title">
            <a:extLst>
              <a:ext uri="{FF2B5EF4-FFF2-40B4-BE49-F238E27FC236}">
                <a16:creationId xmlns:a16="http://schemas.microsoft.com/office/drawing/2014/main" id="{992EB0BC-BF02-7D8D-077A-59F4F2AEFE4D}"/>
              </a:ext>
            </a:extLst>
          </p:cNvPr>
          <p:cNvSpPr>
            <a:spLocks noGrp="1"/>
          </p:cNvSpPr>
          <p:nvPr>
            <p:ph type="body" sz="quarter" idx="11" hasCustomPrompt="1"/>
          </p:nvPr>
        </p:nvSpPr>
        <p:spPr>
          <a:xfrm>
            <a:off x="148675" y="1002156"/>
            <a:ext cx="2148164" cy="186859"/>
          </a:xfrm>
        </p:spPr>
        <p:txBody>
          <a:bodyPr lIns="0" tIns="0" rIns="0" bIns="0">
            <a:noAutofit/>
          </a:bodyPr>
          <a:lstStyle>
            <a:lvl1pPr marL="0" indent="0" algn="r">
              <a:buNone/>
              <a:defRPr sz="1600" b="0" i="0">
                <a:solidFill>
                  <a:srgbClr val="1C1C1C"/>
                </a:solidFill>
                <a:latin typeface="TD Graphik Regular" panose="020B0503030202060203" pitchFamily="34" charset="77"/>
              </a:defRPr>
            </a:lvl1pPr>
            <a:lvl2pPr>
              <a:defRPr sz="1600" b="0" i="0">
                <a:solidFill>
                  <a:srgbClr val="1C1C1C"/>
                </a:solidFill>
                <a:latin typeface="TD Graphik Regular" panose="020B0503030202060203" pitchFamily="34" charset="77"/>
              </a:defRPr>
            </a:lvl2pPr>
            <a:lvl3pPr>
              <a:defRPr sz="1600" b="0" i="0">
                <a:solidFill>
                  <a:srgbClr val="1C1C1C"/>
                </a:solidFill>
                <a:latin typeface="TD Graphik Regular" panose="020B0503030202060203" pitchFamily="34" charset="77"/>
              </a:defRPr>
            </a:lvl3pPr>
            <a:lvl4pPr>
              <a:defRPr sz="1600" b="0" i="0">
                <a:solidFill>
                  <a:srgbClr val="1C1C1C"/>
                </a:solidFill>
                <a:latin typeface="TD Graphik Regular" panose="020B0503030202060203" pitchFamily="34" charset="77"/>
              </a:defRPr>
            </a:lvl4pPr>
            <a:lvl5pPr>
              <a:defRPr sz="1600" b="0" i="0">
                <a:solidFill>
                  <a:srgbClr val="1C1C1C"/>
                </a:solidFill>
                <a:latin typeface="TD Graphik Regular" panose="020B0503030202060203" pitchFamily="34" charset="77"/>
              </a:defRPr>
            </a:lvl5pPr>
          </a:lstStyle>
          <a:p>
            <a:pPr algn="r"/>
            <a:r>
              <a:rPr lang="en-CA" sz="1600" b="0" i="0">
                <a:solidFill>
                  <a:schemeClr val="bg1"/>
                </a:solidFill>
                <a:latin typeface="TD Graphik Regular" panose="020B0503030202060203" pitchFamily="34" charset="77"/>
              </a:rPr>
              <a:t>Section</a:t>
            </a:r>
            <a:r>
              <a:rPr lang="en-CA" sz="1600" b="1" i="0">
                <a:solidFill>
                  <a:schemeClr val="bg1"/>
                </a:solidFill>
                <a:latin typeface="TD Graphik Semibold" panose="020B0503030202060203" pitchFamily="34" charset="77"/>
              </a:rPr>
              <a:t> 01</a:t>
            </a:r>
            <a:endParaRPr lang="en-US" sz="1600" b="0" i="0">
              <a:solidFill>
                <a:schemeClr val="bg1"/>
              </a:solidFill>
              <a:latin typeface="TD Graphik Semilight" panose="020B0503030202060203" pitchFamily="34" charset="77"/>
            </a:endParaRPr>
          </a:p>
        </p:txBody>
      </p:sp>
      <p:sp>
        <p:nvSpPr>
          <p:cNvPr id="11" name="Section title">
            <a:extLst>
              <a:ext uri="{FF2B5EF4-FFF2-40B4-BE49-F238E27FC236}">
                <a16:creationId xmlns:a16="http://schemas.microsoft.com/office/drawing/2014/main" id="{F7A602B3-6591-1EB3-0E6F-F81DCD3A8BE9}"/>
              </a:ext>
            </a:extLst>
          </p:cNvPr>
          <p:cNvSpPr>
            <a:spLocks noGrp="1"/>
          </p:cNvSpPr>
          <p:nvPr>
            <p:ph type="ctrTitle" hasCustomPrompt="1"/>
          </p:nvPr>
        </p:nvSpPr>
        <p:spPr>
          <a:xfrm>
            <a:off x="3422785" y="2627476"/>
            <a:ext cx="8013699" cy="840102"/>
          </a:xfrm>
        </p:spPr>
        <p:txBody>
          <a:bodyPr wrap="square" anchor="ctr">
            <a:spAutoFit/>
          </a:bodyPr>
          <a:lstStyle>
            <a:lvl1pPr algn="l">
              <a:defRPr sz="5399" b="1" i="0">
                <a:solidFill>
                  <a:schemeClr val="tx1"/>
                </a:solidFill>
                <a:latin typeface="TD Graphik Semibold" panose="020B0503030202060203" pitchFamily="34" charset="77"/>
              </a:defRPr>
            </a:lvl1pPr>
          </a:lstStyle>
          <a:p>
            <a:r>
              <a:rPr lang="en-US"/>
              <a:t>Insert section header.</a:t>
            </a:r>
          </a:p>
        </p:txBody>
      </p:sp>
      <p:sp>
        <p:nvSpPr>
          <p:cNvPr id="15" name="Page Number">
            <a:extLst>
              <a:ext uri="{FF2B5EF4-FFF2-40B4-BE49-F238E27FC236}">
                <a16:creationId xmlns:a16="http://schemas.microsoft.com/office/drawing/2014/main" id="{A98C4A2B-B929-FF38-7860-303217F56E84}"/>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sp>
        <p:nvSpPr>
          <p:cNvPr id="16" name="Footer">
            <a:extLst>
              <a:ext uri="{FF2B5EF4-FFF2-40B4-BE49-F238E27FC236}">
                <a16:creationId xmlns:a16="http://schemas.microsoft.com/office/drawing/2014/main" id="{68C3BCB4-0A63-E8EC-70DE-AEA9B2AC2E68}"/>
              </a:ext>
            </a:extLst>
          </p:cNvPr>
          <p:cNvSpPr>
            <a:spLocks noGrp="1"/>
          </p:cNvSpPr>
          <p:nvPr>
            <p:ph type="ftr" sz="quarter" idx="3"/>
          </p:nvPr>
        </p:nvSpPr>
        <p:spPr>
          <a:xfrm>
            <a:off x="33062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cxnSp>
        <p:nvCxnSpPr>
          <p:cNvPr id="13" name="Section Keyline">
            <a:extLst>
              <a:ext uri="{FF2B5EF4-FFF2-40B4-BE49-F238E27FC236}">
                <a16:creationId xmlns:a16="http://schemas.microsoft.com/office/drawing/2014/main" id="{E3B793D0-9D55-1355-6F4A-9CE7DC24E31B}"/>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
            <a:extLst>
              <a:ext uri="{FF2B5EF4-FFF2-40B4-BE49-F238E27FC236}">
                <a16:creationId xmlns:a16="http://schemas.microsoft.com/office/drawing/2014/main" id="{6706BD26-D8A9-6259-2063-1C2E309935E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53294" y="3060228"/>
            <a:ext cx="1911055" cy="3155463"/>
          </a:xfrm>
          <a:prstGeom prst="rect">
            <a:avLst/>
          </a:prstGeom>
        </p:spPr>
      </p:pic>
    </p:spTree>
    <p:extLst>
      <p:ext uri="{BB962C8B-B14F-4D97-AF65-F5344CB8AC3E}">
        <p14:creationId xmlns:p14="http://schemas.microsoft.com/office/powerpoint/2010/main" val="3881505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een background with title, TD building illustration">
    <p:bg>
      <p:bgPr>
        <a:solidFill>
          <a:srgbClr val="008A00"/>
        </a:solidFill>
        <a:effectLst/>
      </p:bgPr>
    </p:bg>
    <p:spTree>
      <p:nvGrpSpPr>
        <p:cNvPr id="1" name=""/>
        <p:cNvGrpSpPr/>
        <p:nvPr/>
      </p:nvGrpSpPr>
      <p:grpSpPr>
        <a:xfrm>
          <a:off x="0" y="0"/>
          <a:ext cx="0" cy="0"/>
          <a:chOff x="0" y="0"/>
          <a:chExt cx="0" cy="0"/>
        </a:xfrm>
      </p:grpSpPr>
      <p:sp>
        <p:nvSpPr>
          <p:cNvPr id="14" name="Section slide title">
            <a:extLst>
              <a:ext uri="{FF2B5EF4-FFF2-40B4-BE49-F238E27FC236}">
                <a16:creationId xmlns:a16="http://schemas.microsoft.com/office/drawing/2014/main" id="{C3476D24-C082-79AE-895B-964E50450E07}"/>
              </a:ext>
            </a:extLst>
          </p:cNvPr>
          <p:cNvSpPr>
            <a:spLocks noGrp="1"/>
          </p:cNvSpPr>
          <p:nvPr>
            <p:ph type="body" sz="quarter" idx="11" hasCustomPrompt="1"/>
          </p:nvPr>
        </p:nvSpPr>
        <p:spPr>
          <a:xfrm>
            <a:off x="148675" y="1002156"/>
            <a:ext cx="2148164" cy="186859"/>
          </a:xfrm>
        </p:spPr>
        <p:txBody>
          <a:bodyPr lIns="0" tIns="0" rIns="0" bIns="0">
            <a:noAutofit/>
          </a:bodyPr>
          <a:lstStyle>
            <a:lvl1pPr marL="0" indent="0" algn="r">
              <a:buNone/>
              <a:defRPr sz="1600" b="0" i="0">
                <a:solidFill>
                  <a:srgbClr val="1C1C1C"/>
                </a:solidFill>
                <a:latin typeface="TD Graphik Regular" panose="020B0503030202060203" pitchFamily="34" charset="77"/>
              </a:defRPr>
            </a:lvl1pPr>
            <a:lvl2pPr>
              <a:defRPr sz="1600" b="0" i="0">
                <a:solidFill>
                  <a:srgbClr val="1C1C1C"/>
                </a:solidFill>
                <a:latin typeface="TD Graphik Regular" panose="020B0503030202060203" pitchFamily="34" charset="77"/>
              </a:defRPr>
            </a:lvl2pPr>
            <a:lvl3pPr>
              <a:defRPr sz="1600" b="0" i="0">
                <a:solidFill>
                  <a:srgbClr val="1C1C1C"/>
                </a:solidFill>
                <a:latin typeface="TD Graphik Regular" panose="020B0503030202060203" pitchFamily="34" charset="77"/>
              </a:defRPr>
            </a:lvl3pPr>
            <a:lvl4pPr>
              <a:defRPr sz="1600" b="0" i="0">
                <a:solidFill>
                  <a:srgbClr val="1C1C1C"/>
                </a:solidFill>
                <a:latin typeface="TD Graphik Regular" panose="020B0503030202060203" pitchFamily="34" charset="77"/>
              </a:defRPr>
            </a:lvl4pPr>
            <a:lvl5pPr>
              <a:defRPr sz="1600" b="0" i="0">
                <a:solidFill>
                  <a:srgbClr val="1C1C1C"/>
                </a:solidFill>
                <a:latin typeface="TD Graphik Regular" panose="020B0503030202060203" pitchFamily="34" charset="77"/>
              </a:defRPr>
            </a:lvl5pPr>
          </a:lstStyle>
          <a:p>
            <a:pPr algn="r"/>
            <a:r>
              <a:rPr lang="en-CA" sz="1600" b="0" i="0">
                <a:solidFill>
                  <a:schemeClr val="bg1"/>
                </a:solidFill>
                <a:latin typeface="TD Graphik Regular" panose="020B0503030202060203" pitchFamily="34" charset="77"/>
              </a:rPr>
              <a:t>Section</a:t>
            </a:r>
            <a:r>
              <a:rPr lang="en-CA" sz="1600" b="1" i="0">
                <a:solidFill>
                  <a:schemeClr val="bg1"/>
                </a:solidFill>
                <a:latin typeface="TD Graphik Semibold" panose="020B0503030202060203" pitchFamily="34" charset="77"/>
              </a:rPr>
              <a:t> 01</a:t>
            </a:r>
            <a:endParaRPr lang="en-US" sz="1600" b="0" i="0">
              <a:solidFill>
                <a:schemeClr val="bg1"/>
              </a:solidFill>
              <a:latin typeface="TD Graphik Semilight" panose="020B0503030202060203" pitchFamily="34" charset="77"/>
            </a:endParaRPr>
          </a:p>
        </p:txBody>
      </p:sp>
      <p:sp>
        <p:nvSpPr>
          <p:cNvPr id="8" name="Section title">
            <a:extLst>
              <a:ext uri="{FF2B5EF4-FFF2-40B4-BE49-F238E27FC236}">
                <a16:creationId xmlns:a16="http://schemas.microsoft.com/office/drawing/2014/main" id="{85503177-6920-46E5-10F6-7258CB70EB93}"/>
              </a:ext>
            </a:extLst>
          </p:cNvPr>
          <p:cNvSpPr>
            <a:spLocks noGrp="1"/>
          </p:cNvSpPr>
          <p:nvPr>
            <p:ph type="ctrTitle" hasCustomPrompt="1"/>
          </p:nvPr>
        </p:nvSpPr>
        <p:spPr>
          <a:xfrm>
            <a:off x="1364761" y="3065857"/>
            <a:ext cx="5638788" cy="959848"/>
          </a:xfrm>
          <a:noFill/>
        </p:spPr>
        <p:txBody>
          <a:bodyPr lIns="0" tIns="0" rIns="0" bIns="0" anchor="t" anchorCtr="0">
            <a:normAutofit/>
          </a:bodyPr>
          <a:lstStyle>
            <a:lvl1pPr algn="l">
              <a:defRPr sz="3200" b="1" i="0">
                <a:solidFill>
                  <a:schemeClr val="bg1"/>
                </a:solidFill>
                <a:latin typeface="TD Graphik Medium" panose="020B0503030202060203" pitchFamily="34" charset="77"/>
              </a:defRPr>
            </a:lvl1pPr>
          </a:lstStyle>
          <a:p>
            <a:r>
              <a:rPr lang="en-US"/>
              <a:t>Insert section title here.</a:t>
            </a:r>
          </a:p>
        </p:txBody>
      </p:sp>
      <p:sp>
        <p:nvSpPr>
          <p:cNvPr id="17" name="Footer">
            <a:extLst>
              <a:ext uri="{FF2B5EF4-FFF2-40B4-BE49-F238E27FC236}">
                <a16:creationId xmlns:a16="http://schemas.microsoft.com/office/drawing/2014/main" id="{6010D826-DBC5-3D86-7AAD-DA5472CADF9C}"/>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6" name="Page Number">
            <a:extLst>
              <a:ext uri="{FF2B5EF4-FFF2-40B4-BE49-F238E27FC236}">
                <a16:creationId xmlns:a16="http://schemas.microsoft.com/office/drawing/2014/main" id="{F067F719-98A5-3FAB-745F-3C48B6A9D1AD}"/>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cxnSp>
        <p:nvCxnSpPr>
          <p:cNvPr id="13" name="Keyline">
            <a:extLst>
              <a:ext uri="{FF2B5EF4-FFF2-40B4-BE49-F238E27FC236}">
                <a16:creationId xmlns:a16="http://schemas.microsoft.com/office/drawing/2014/main" id="{3EC8039F-F98C-93FA-AB7C-73FB41B03C9D}"/>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Image">
            <a:extLst>
              <a:ext uri="{FF2B5EF4-FFF2-40B4-BE49-F238E27FC236}">
                <a16:creationId xmlns:a16="http://schemas.microsoft.com/office/drawing/2014/main" id="{35D4DDAD-110F-D98B-256B-6078E9FFCE7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4129" y="1998694"/>
            <a:ext cx="14473601" cy="5080704"/>
          </a:xfrm>
          <a:prstGeom prst="rect">
            <a:avLst/>
          </a:prstGeom>
        </p:spPr>
      </p:pic>
    </p:spTree>
    <p:extLst>
      <p:ext uri="{BB962C8B-B14F-4D97-AF65-F5344CB8AC3E}">
        <p14:creationId xmlns:p14="http://schemas.microsoft.com/office/powerpoint/2010/main" val="3577159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en background with title, vehicle and road illustration">
    <p:bg>
      <p:bgPr>
        <a:solidFill>
          <a:schemeClr val="accent1"/>
        </a:solidFill>
        <a:effectLst/>
      </p:bgPr>
    </p:bg>
    <p:spTree>
      <p:nvGrpSpPr>
        <p:cNvPr id="1" name=""/>
        <p:cNvGrpSpPr/>
        <p:nvPr/>
      </p:nvGrpSpPr>
      <p:grpSpPr>
        <a:xfrm>
          <a:off x="0" y="0"/>
          <a:ext cx="0" cy="0"/>
          <a:chOff x="0" y="0"/>
          <a:chExt cx="0" cy="0"/>
        </a:xfrm>
      </p:grpSpPr>
      <p:sp>
        <p:nvSpPr>
          <p:cNvPr id="14" name="Section slide title">
            <a:extLst>
              <a:ext uri="{FF2B5EF4-FFF2-40B4-BE49-F238E27FC236}">
                <a16:creationId xmlns:a16="http://schemas.microsoft.com/office/drawing/2014/main" id="{20AB0787-98D5-2E99-F06B-D861A3230562}"/>
              </a:ext>
            </a:extLst>
          </p:cNvPr>
          <p:cNvSpPr>
            <a:spLocks noGrp="1"/>
          </p:cNvSpPr>
          <p:nvPr>
            <p:ph type="body" sz="quarter" idx="12" hasCustomPrompt="1"/>
          </p:nvPr>
        </p:nvSpPr>
        <p:spPr>
          <a:xfrm>
            <a:off x="1083989" y="996154"/>
            <a:ext cx="1212850" cy="232526"/>
          </a:xfrm>
        </p:spPr>
        <p:txBody>
          <a:bodyPr lIns="0" tIns="0" rIns="0" bIns="0">
            <a:noAutofit/>
          </a:bodyPr>
          <a:lstStyle>
            <a:lvl1pPr marL="0" indent="0" algn="r">
              <a:buNone/>
              <a:defRPr sz="1600" b="0" i="0">
                <a:solidFill>
                  <a:schemeClr val="bg1"/>
                </a:solidFill>
                <a:latin typeface="TD Graphik Semilight" panose="020B0503030202060203" pitchFamily="34" charset="77"/>
              </a:defRPr>
            </a:lvl1pPr>
            <a:lvl2pPr marL="457200" indent="0" algn="r">
              <a:buNone/>
              <a:defRPr sz="1600" b="0" i="0">
                <a:latin typeface="TD Graphik Semilight" panose="020B0503030202060203" pitchFamily="34" charset="77"/>
              </a:defRPr>
            </a:lvl2pPr>
            <a:lvl3pPr marL="914400" indent="0" algn="r">
              <a:buNone/>
              <a:defRPr sz="1600" b="0" i="0">
                <a:latin typeface="TD Graphik Semilight" panose="020B0503030202060203" pitchFamily="34" charset="77"/>
              </a:defRPr>
            </a:lvl3pPr>
            <a:lvl4pPr marL="1371600" indent="0" algn="r">
              <a:buNone/>
              <a:defRPr sz="1600" b="0" i="0">
                <a:latin typeface="TD Graphik Semilight" panose="020B0503030202060203" pitchFamily="34" charset="77"/>
              </a:defRPr>
            </a:lvl4pPr>
            <a:lvl5pPr marL="1828800" indent="0" algn="r">
              <a:buNone/>
              <a:defRPr sz="1600" b="0" i="0">
                <a:latin typeface="TD Graphik Semilight" panose="020B0503030202060203" pitchFamily="34" charset="77"/>
              </a:defRPr>
            </a:lvl5pPr>
          </a:lstStyle>
          <a:p>
            <a:pPr lvl="0"/>
            <a:r>
              <a:rPr lang="en-US"/>
              <a:t>Section 01</a:t>
            </a:r>
          </a:p>
        </p:txBody>
      </p:sp>
      <p:sp>
        <p:nvSpPr>
          <p:cNvPr id="9" name="Section title">
            <a:extLst>
              <a:ext uri="{FF2B5EF4-FFF2-40B4-BE49-F238E27FC236}">
                <a16:creationId xmlns:a16="http://schemas.microsoft.com/office/drawing/2014/main" id="{88685E1F-ADFF-85DF-8DC1-EB2C8E227DB2}"/>
              </a:ext>
            </a:extLst>
          </p:cNvPr>
          <p:cNvSpPr>
            <a:spLocks noGrp="1"/>
          </p:cNvSpPr>
          <p:nvPr>
            <p:ph type="ctrTitle" hasCustomPrompt="1"/>
          </p:nvPr>
        </p:nvSpPr>
        <p:spPr>
          <a:xfrm>
            <a:off x="1364761" y="3065857"/>
            <a:ext cx="5638788" cy="959848"/>
          </a:xfrm>
          <a:noFill/>
        </p:spPr>
        <p:txBody>
          <a:bodyPr lIns="0" tIns="0" rIns="0" bIns="0" anchor="t" anchorCtr="0">
            <a:normAutofit/>
          </a:bodyPr>
          <a:lstStyle>
            <a:lvl1pPr algn="l">
              <a:defRPr sz="3200" b="1" i="0">
                <a:solidFill>
                  <a:schemeClr val="bg1"/>
                </a:solidFill>
                <a:latin typeface="TD Graphik Medium" panose="020B0503030202060203" pitchFamily="34" charset="77"/>
              </a:defRPr>
            </a:lvl1pPr>
          </a:lstStyle>
          <a:p>
            <a:r>
              <a:rPr lang="en-US"/>
              <a:t>Insert section title here.</a:t>
            </a:r>
          </a:p>
        </p:txBody>
      </p:sp>
      <p:sp>
        <p:nvSpPr>
          <p:cNvPr id="15" name="Footer">
            <a:extLst>
              <a:ext uri="{FF2B5EF4-FFF2-40B4-BE49-F238E27FC236}">
                <a16:creationId xmlns:a16="http://schemas.microsoft.com/office/drawing/2014/main" id="{78A24170-B331-D44F-977D-979BFC5B7145}"/>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3" name="Page Number">
            <a:extLst>
              <a:ext uri="{FF2B5EF4-FFF2-40B4-BE49-F238E27FC236}">
                <a16:creationId xmlns:a16="http://schemas.microsoft.com/office/drawing/2014/main" id="{8067A8B4-7BFB-8AF9-2B9F-BD8C42F80AB4}"/>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cxnSp>
        <p:nvCxnSpPr>
          <p:cNvPr id="7" name="Keyline">
            <a:extLst>
              <a:ext uri="{FF2B5EF4-FFF2-40B4-BE49-F238E27FC236}">
                <a16:creationId xmlns:a16="http://schemas.microsoft.com/office/drawing/2014/main" id="{C4CD4CFE-01E4-0FF9-B13F-9CF8F305FC59}"/>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
            <a:extLst>
              <a:ext uri="{FF2B5EF4-FFF2-40B4-BE49-F238E27FC236}">
                <a16:creationId xmlns:a16="http://schemas.microsoft.com/office/drawing/2014/main" id="{411E0116-9AAC-3DA1-BDC8-4AD2F488CCD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9772" y="0"/>
            <a:ext cx="4601843" cy="6858000"/>
          </a:xfrm>
          <a:prstGeom prst="rect">
            <a:avLst/>
          </a:prstGeom>
        </p:spPr>
      </p:pic>
    </p:spTree>
    <p:extLst>
      <p:ext uri="{BB962C8B-B14F-4D97-AF65-F5344CB8AC3E}">
        <p14:creationId xmlns:p14="http://schemas.microsoft.com/office/powerpoint/2010/main" val="4193558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D green square stroke with image">
    <p:spTree>
      <p:nvGrpSpPr>
        <p:cNvPr id="1" name=""/>
        <p:cNvGrpSpPr/>
        <p:nvPr/>
      </p:nvGrpSpPr>
      <p:grpSpPr>
        <a:xfrm>
          <a:off x="0" y="0"/>
          <a:ext cx="0" cy="0"/>
          <a:chOff x="0" y="0"/>
          <a:chExt cx="0" cy="0"/>
        </a:xfrm>
      </p:grpSpPr>
      <p:pic>
        <p:nvPicPr>
          <p:cNvPr id="12" name="Picture 11" descr="A person and person looking at each other&#10;&#10;AI-generated content may be incorrect.">
            <a:extLst>
              <a:ext uri="{FF2B5EF4-FFF2-40B4-BE49-F238E27FC236}">
                <a16:creationId xmlns:a16="http://schemas.microsoft.com/office/drawing/2014/main" id="{FD71DF16-9B01-A3BA-D613-1AE795F4CE88}"/>
              </a:ext>
            </a:extLst>
          </p:cNvPr>
          <p:cNvPicPr>
            <a:picLocks noChangeAspect="1"/>
          </p:cNvPicPr>
          <p:nvPr userDrawn="1"/>
        </p:nvPicPr>
        <p:blipFill>
          <a:blip r:embed="rId2"/>
          <a:stretch>
            <a:fillRect/>
          </a:stretch>
        </p:blipFill>
        <p:spPr>
          <a:xfrm>
            <a:off x="4419600" y="-8554"/>
            <a:ext cx="4007272" cy="5940517"/>
          </a:xfrm>
          <a:prstGeom prst="rect">
            <a:avLst/>
          </a:prstGeom>
        </p:spPr>
      </p:pic>
      <p:sp>
        <p:nvSpPr>
          <p:cNvPr id="6" name="Rectangle 5">
            <a:extLst>
              <a:ext uri="{FF2B5EF4-FFF2-40B4-BE49-F238E27FC236}">
                <a16:creationId xmlns:a16="http://schemas.microsoft.com/office/drawing/2014/main" id="{ECA1D316-4CF8-2741-D04C-AD8F78CCA6EA}"/>
              </a:ext>
            </a:extLst>
          </p:cNvPr>
          <p:cNvSpPr/>
          <p:nvPr userDrawn="1"/>
        </p:nvSpPr>
        <p:spPr>
          <a:xfrm>
            <a:off x="0" y="0"/>
            <a:ext cx="4419600" cy="5931963"/>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b="1" i="0" kern="1200" dirty="0">
              <a:solidFill>
                <a:srgbClr val="1C1C1C"/>
              </a:solidFill>
              <a:latin typeface="TD Graphik Medium" panose="020B0503030202060203" pitchFamily="34" charset="77"/>
              <a:ea typeface="+mn-ea"/>
              <a:cs typeface="+mn-cs"/>
            </a:endParaRPr>
          </a:p>
        </p:txBody>
      </p:sp>
      <p:sp>
        <p:nvSpPr>
          <p:cNvPr id="22" name="Members">
            <a:extLst>
              <a:ext uri="{FF2B5EF4-FFF2-40B4-BE49-F238E27FC236}">
                <a16:creationId xmlns:a16="http://schemas.microsoft.com/office/drawing/2014/main" id="{FD05EBCB-A66C-D4D7-09ED-4B5FD48AD36A}"/>
              </a:ext>
            </a:extLst>
          </p:cNvPr>
          <p:cNvSpPr>
            <a:spLocks noGrp="1"/>
          </p:cNvSpPr>
          <p:nvPr>
            <p:ph type="body" sz="quarter" idx="14" hasCustomPrompt="1"/>
          </p:nvPr>
        </p:nvSpPr>
        <p:spPr>
          <a:xfrm>
            <a:off x="1266624" y="4500656"/>
            <a:ext cx="2877211" cy="204626"/>
          </a:xfrm>
        </p:spPr>
        <p:txBody>
          <a:bodyPr lIns="0" tIns="0" rIns="0" bIns="0">
            <a:noAutofit/>
          </a:bodyPr>
          <a:lstStyle>
            <a:lvl1pPr marL="0" indent="0">
              <a:buNone/>
              <a:defRPr sz="800" b="0" i="0">
                <a:latin typeface="TD Graphik Semilight" panose="020B0503030202060203" pitchFamily="34" charset="77"/>
              </a:defRPr>
            </a:lvl1pPr>
          </a:lstStyle>
          <a:p>
            <a:pPr lvl="0"/>
            <a:r>
              <a:rPr lang="en-US" dirty="0"/>
              <a:t>Rupa Iyer, Robert Mati, Janakan Senthilkumar</a:t>
            </a:r>
            <a:br>
              <a:rPr lang="en-US" dirty="0"/>
            </a:br>
            <a:r>
              <a:rPr lang="en-US" dirty="0"/>
              <a:t>Anthony D'Costa, Jelena Tucci, June </a:t>
            </a:r>
            <a:r>
              <a:rPr lang="en-US" dirty="0" err="1"/>
              <a:t>Patridge</a:t>
            </a:r>
            <a:endParaRPr lang="en-US" dirty="0"/>
          </a:p>
        </p:txBody>
      </p:sp>
      <p:sp>
        <p:nvSpPr>
          <p:cNvPr id="13" name="TD Square">
            <a:extLst>
              <a:ext uri="{FF2B5EF4-FFF2-40B4-BE49-F238E27FC236}">
                <a16:creationId xmlns:a16="http://schemas.microsoft.com/office/drawing/2014/main" id="{34D77FE1-3B96-1D8B-43E1-7AD61DE50873}"/>
              </a:ext>
            </a:extLst>
          </p:cNvPr>
          <p:cNvSpPr/>
          <p:nvPr userDrawn="1"/>
        </p:nvSpPr>
        <p:spPr>
          <a:xfrm>
            <a:off x="768800" y="1073600"/>
            <a:ext cx="4007272" cy="4007272"/>
          </a:xfrm>
          <a:prstGeom prst="rect">
            <a:avLst/>
          </a:prstGeom>
          <a:noFill/>
          <a:ln w="318770">
            <a:solidFill>
              <a:srgbClr val="008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TD Shield" descr="TD shield logo in white and green.">
            <a:extLst>
              <a:ext uri="{FF2B5EF4-FFF2-40B4-BE49-F238E27FC236}">
                <a16:creationId xmlns:a16="http://schemas.microsoft.com/office/drawing/2014/main" id="{A375B5CF-8B6C-5850-4634-E448BE0E73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8" name="Picture 7" descr="A green and black logo&#10;&#10;Description automatically generated">
            <a:extLst>
              <a:ext uri="{FF2B5EF4-FFF2-40B4-BE49-F238E27FC236}">
                <a16:creationId xmlns:a16="http://schemas.microsoft.com/office/drawing/2014/main" id="{151CE55F-1EFF-81C0-665A-A0343E35284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
        <p:nvSpPr>
          <p:cNvPr id="9" name="TextBox 8">
            <a:extLst>
              <a:ext uri="{FF2B5EF4-FFF2-40B4-BE49-F238E27FC236}">
                <a16:creationId xmlns:a16="http://schemas.microsoft.com/office/drawing/2014/main" id="{173B1E75-E9B9-2E15-23C5-65B785ED8445}"/>
              </a:ext>
            </a:extLst>
          </p:cNvPr>
          <p:cNvSpPr txBox="1"/>
          <p:nvPr userDrawn="1"/>
        </p:nvSpPr>
        <p:spPr>
          <a:xfrm>
            <a:off x="1165956" y="1572522"/>
            <a:ext cx="2877211" cy="535531"/>
          </a:xfrm>
          <a:prstGeom prst="rect">
            <a:avLst/>
          </a:prstGeom>
          <a:noFill/>
        </p:spPr>
        <p:txBody>
          <a:bodyPr wrap="square">
            <a:spAutoFit/>
          </a:bodyPr>
          <a:lstStyle/>
          <a:p>
            <a:pPr algn="l" defTabSz="914400" rtl="0" eaLnBrk="1" latinLnBrk="0" hangingPunct="1">
              <a:lnSpc>
                <a:spcPct val="90000"/>
              </a:lnSpc>
              <a:spcBef>
                <a:spcPct val="0"/>
              </a:spcBef>
              <a:buNone/>
            </a:pPr>
            <a:r>
              <a:rPr lang="en-US" sz="3200" b="1" i="0" kern="1200" dirty="0">
                <a:ln>
                  <a:noFill/>
                </a:ln>
                <a:solidFill>
                  <a:srgbClr val="038203"/>
                </a:solidFill>
                <a:effectLst/>
                <a:latin typeface="TD Graphik Semibold" panose="020B0503030202060203" pitchFamily="34" charset="77"/>
                <a:ea typeface="+mj-ea"/>
                <a:cs typeface="+mj-cs"/>
              </a:rPr>
              <a:t>ChimeIn</a:t>
            </a:r>
          </a:p>
        </p:txBody>
      </p:sp>
      <p:sp>
        <p:nvSpPr>
          <p:cNvPr id="10" name="TextBox 9">
            <a:extLst>
              <a:ext uri="{FF2B5EF4-FFF2-40B4-BE49-F238E27FC236}">
                <a16:creationId xmlns:a16="http://schemas.microsoft.com/office/drawing/2014/main" id="{54D5165F-F751-07F7-1C94-BC7510B72CC2}"/>
              </a:ext>
            </a:extLst>
          </p:cNvPr>
          <p:cNvSpPr txBox="1"/>
          <p:nvPr userDrawn="1"/>
        </p:nvSpPr>
        <p:spPr>
          <a:xfrm>
            <a:off x="1165956" y="1997541"/>
            <a:ext cx="3164577" cy="9684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1800" b="0" i="0" kern="1200" dirty="0">
                <a:solidFill>
                  <a:srgbClr val="038203"/>
                </a:solidFill>
                <a:latin typeface="TD Graphik Regular" panose="020B0503030202060203" pitchFamily="34" charset="77"/>
                <a:ea typeface="+mn-ea"/>
                <a:cs typeface="+mn-cs"/>
              </a:rPr>
              <a:t>Know when they arrive. Engage instantly.</a:t>
            </a:r>
            <a:endParaRPr lang="en-US" sz="1800" b="0" i="0" kern="1200" noProof="0" dirty="0">
              <a:solidFill>
                <a:srgbClr val="038203"/>
              </a:solidFill>
              <a:latin typeface="TD Graphik Regular" panose="020B0503030202060203" pitchFamily="34" charset="77"/>
              <a:ea typeface="+mn-ea"/>
              <a:cs typeface="+mn-cs"/>
              <a:sym typeface="Roboto Light"/>
            </a:endParaRPr>
          </a:p>
          <a:p>
            <a:pPr marL="0" indent="0" algn="l" defTabSz="914400" rtl="0" eaLnBrk="1" latinLnBrk="0" hangingPunct="1">
              <a:lnSpc>
                <a:spcPct val="90000"/>
              </a:lnSpc>
              <a:spcBef>
                <a:spcPts val="1000"/>
              </a:spcBef>
              <a:buFont typeface="Arial" panose="020B0604020202020204" pitchFamily="34" charset="0"/>
              <a:buNone/>
            </a:pPr>
            <a:r>
              <a:rPr lang="en-CA" sz="1800" b="0" i="0" kern="1200" dirty="0">
                <a:solidFill>
                  <a:srgbClr val="038203"/>
                </a:solidFill>
                <a:latin typeface="TD Graphik Regular" panose="020B0503030202060203" pitchFamily="34" charset="77"/>
                <a:ea typeface="+mn-ea"/>
                <a:cs typeface="+mn-cs"/>
              </a:rPr>
              <a:t>.</a:t>
            </a:r>
            <a:endParaRPr lang="en-US" sz="1800" b="0" i="0" kern="1200" dirty="0">
              <a:solidFill>
                <a:srgbClr val="038203"/>
              </a:solidFill>
              <a:latin typeface="TD Graphik Regular" panose="020B0503030202060203" pitchFamily="34" charset="77"/>
              <a:ea typeface="+mn-ea"/>
              <a:cs typeface="+mn-cs"/>
            </a:endParaRPr>
          </a:p>
        </p:txBody>
      </p:sp>
      <p:pic>
        <p:nvPicPr>
          <p:cNvPr id="5" name="Picture 4" descr="A person smiling and text on a screen&#10;&#10;AI-generated content may be incorrect.">
            <a:extLst>
              <a:ext uri="{FF2B5EF4-FFF2-40B4-BE49-F238E27FC236}">
                <a16:creationId xmlns:a16="http://schemas.microsoft.com/office/drawing/2014/main" id="{53AF7801-8D3A-63B5-4AB4-2597AE24DA53}"/>
              </a:ext>
            </a:extLst>
          </p:cNvPr>
          <p:cNvPicPr>
            <a:picLocks noChangeAspect="1"/>
          </p:cNvPicPr>
          <p:nvPr userDrawn="1"/>
        </p:nvPicPr>
        <p:blipFill>
          <a:blip r:embed="rId5"/>
          <a:stretch>
            <a:fillRect/>
          </a:stretch>
        </p:blipFill>
        <p:spPr>
          <a:xfrm>
            <a:off x="8426872" y="-8554"/>
            <a:ext cx="3765128" cy="5940517"/>
          </a:xfrm>
          <a:prstGeom prst="rect">
            <a:avLst/>
          </a:prstGeom>
        </p:spPr>
      </p:pic>
    </p:spTree>
    <p:extLst>
      <p:ext uri="{BB962C8B-B14F-4D97-AF65-F5344CB8AC3E}">
        <p14:creationId xmlns:p14="http://schemas.microsoft.com/office/powerpoint/2010/main" val="2129311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ey tint background with title, female with binocular illustration ">
    <p:bg>
      <p:bgPr>
        <a:solidFill>
          <a:schemeClr val="bg2"/>
        </a:solidFill>
        <a:effectLst/>
      </p:bgPr>
    </p:bg>
    <p:spTree>
      <p:nvGrpSpPr>
        <p:cNvPr id="1" name=""/>
        <p:cNvGrpSpPr/>
        <p:nvPr/>
      </p:nvGrpSpPr>
      <p:grpSpPr>
        <a:xfrm>
          <a:off x="0" y="0"/>
          <a:ext cx="0" cy="0"/>
          <a:chOff x="0" y="0"/>
          <a:chExt cx="0" cy="0"/>
        </a:xfrm>
      </p:grpSpPr>
      <p:sp>
        <p:nvSpPr>
          <p:cNvPr id="14" name="Section slide title">
            <a:extLst>
              <a:ext uri="{FF2B5EF4-FFF2-40B4-BE49-F238E27FC236}">
                <a16:creationId xmlns:a16="http://schemas.microsoft.com/office/drawing/2014/main" id="{20AB0787-98D5-2E99-F06B-D861A3230562}"/>
              </a:ext>
            </a:extLst>
          </p:cNvPr>
          <p:cNvSpPr>
            <a:spLocks noGrp="1"/>
          </p:cNvSpPr>
          <p:nvPr>
            <p:ph type="body" sz="quarter" idx="12" hasCustomPrompt="1"/>
          </p:nvPr>
        </p:nvSpPr>
        <p:spPr>
          <a:xfrm>
            <a:off x="1083989" y="996154"/>
            <a:ext cx="1212850" cy="232526"/>
          </a:xfrm>
        </p:spPr>
        <p:txBody>
          <a:bodyPr lIns="0" tIns="0" rIns="0" bIns="0">
            <a:noAutofit/>
          </a:bodyPr>
          <a:lstStyle>
            <a:lvl1pPr marL="0" indent="0" algn="r">
              <a:buNone/>
              <a:defRPr sz="1600" b="0" i="0">
                <a:latin typeface="TD Graphik Semilight" panose="020B0503030202060203" pitchFamily="34" charset="77"/>
              </a:defRPr>
            </a:lvl1pPr>
            <a:lvl2pPr marL="457200" indent="0" algn="r">
              <a:buNone/>
              <a:defRPr sz="1600" b="0" i="0">
                <a:latin typeface="TD Graphik Semilight" panose="020B0503030202060203" pitchFamily="34" charset="77"/>
              </a:defRPr>
            </a:lvl2pPr>
            <a:lvl3pPr marL="914400" indent="0" algn="r">
              <a:buNone/>
              <a:defRPr sz="1600" b="0" i="0">
                <a:latin typeface="TD Graphik Semilight" panose="020B0503030202060203" pitchFamily="34" charset="77"/>
              </a:defRPr>
            </a:lvl3pPr>
            <a:lvl4pPr marL="1371600" indent="0" algn="r">
              <a:buNone/>
              <a:defRPr sz="1600" b="0" i="0">
                <a:latin typeface="TD Graphik Semilight" panose="020B0503030202060203" pitchFamily="34" charset="77"/>
              </a:defRPr>
            </a:lvl4pPr>
            <a:lvl5pPr marL="1828800" indent="0" algn="r">
              <a:buNone/>
              <a:defRPr sz="1600" b="0" i="0">
                <a:latin typeface="TD Graphik Semilight" panose="020B0503030202060203" pitchFamily="34" charset="77"/>
              </a:defRPr>
            </a:lvl5pPr>
          </a:lstStyle>
          <a:p>
            <a:pPr lvl="0"/>
            <a:r>
              <a:rPr lang="en-US"/>
              <a:t>Section 01</a:t>
            </a:r>
          </a:p>
        </p:txBody>
      </p:sp>
      <p:sp>
        <p:nvSpPr>
          <p:cNvPr id="9" name="Section title">
            <a:extLst>
              <a:ext uri="{FF2B5EF4-FFF2-40B4-BE49-F238E27FC236}">
                <a16:creationId xmlns:a16="http://schemas.microsoft.com/office/drawing/2014/main" id="{9D8E948B-43BA-2C44-F915-FBC72599B8B6}"/>
              </a:ext>
            </a:extLst>
          </p:cNvPr>
          <p:cNvSpPr>
            <a:spLocks noGrp="1"/>
          </p:cNvSpPr>
          <p:nvPr>
            <p:ph type="ctrTitle" hasCustomPrompt="1"/>
          </p:nvPr>
        </p:nvSpPr>
        <p:spPr>
          <a:xfrm>
            <a:off x="1364761" y="3065857"/>
            <a:ext cx="5638788" cy="959848"/>
          </a:xfrm>
          <a:noFill/>
        </p:spPr>
        <p:txBody>
          <a:bodyPr lIns="0" tIns="0" rIns="0" bIns="0" anchor="t" anchorCtr="0">
            <a:normAutofit/>
          </a:bodyPr>
          <a:lstStyle>
            <a:lvl1pPr algn="l">
              <a:defRPr sz="3200" b="1" i="0">
                <a:solidFill>
                  <a:srgbClr val="1C1C1C"/>
                </a:solidFill>
                <a:latin typeface="TD Graphik Medium" panose="020B0503030202060203" pitchFamily="34" charset="77"/>
              </a:defRPr>
            </a:lvl1pPr>
          </a:lstStyle>
          <a:p>
            <a:r>
              <a:rPr lang="en-US"/>
              <a:t>Insert section title here.</a:t>
            </a:r>
          </a:p>
        </p:txBody>
      </p:sp>
      <p:sp>
        <p:nvSpPr>
          <p:cNvPr id="15" name="Footer">
            <a:extLst>
              <a:ext uri="{FF2B5EF4-FFF2-40B4-BE49-F238E27FC236}">
                <a16:creationId xmlns:a16="http://schemas.microsoft.com/office/drawing/2014/main" id="{826F26B0-ABD3-B595-8B4D-94FD6DFC3346}"/>
              </a:ext>
            </a:extLst>
          </p:cNvPr>
          <p:cNvSpPr>
            <a:spLocks noGrp="1"/>
          </p:cNvSpPr>
          <p:nvPr>
            <p:ph type="ftr" sz="quarter" idx="3"/>
          </p:nvPr>
        </p:nvSpPr>
        <p:spPr>
          <a:xfrm>
            <a:off x="33062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sp>
        <p:nvSpPr>
          <p:cNvPr id="13" name="Page Number">
            <a:extLst>
              <a:ext uri="{FF2B5EF4-FFF2-40B4-BE49-F238E27FC236}">
                <a16:creationId xmlns:a16="http://schemas.microsoft.com/office/drawing/2014/main" id="{BBC2A82B-FCEF-5770-18DF-21295E06419E}"/>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cxnSp>
        <p:nvCxnSpPr>
          <p:cNvPr id="7" name="Keyline">
            <a:extLst>
              <a:ext uri="{FF2B5EF4-FFF2-40B4-BE49-F238E27FC236}">
                <a16:creationId xmlns:a16="http://schemas.microsoft.com/office/drawing/2014/main" id="{C4CD4CFE-01E4-0FF9-B13F-9CF8F305FC59}"/>
              </a:ext>
            </a:extLst>
          </p:cNvPr>
          <p:cNvCxnSpPr>
            <a:cxnSpLocks/>
          </p:cNvCxnSpPr>
          <p:nvPr userDrawn="1"/>
        </p:nvCxnSpPr>
        <p:spPr>
          <a:xfrm>
            <a:off x="0" y="810620"/>
            <a:ext cx="229683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pic>
        <p:nvPicPr>
          <p:cNvPr id="6" name="Image">
            <a:extLst>
              <a:ext uri="{FF2B5EF4-FFF2-40B4-BE49-F238E27FC236}">
                <a16:creationId xmlns:a16="http://schemas.microsoft.com/office/drawing/2014/main" id="{33B1C51B-5EF6-7025-8DCC-E0695731ACB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20168" y="810620"/>
            <a:ext cx="8286591" cy="6737359"/>
          </a:xfrm>
          <a:prstGeom prst="rect">
            <a:avLst/>
          </a:prstGeom>
        </p:spPr>
      </p:pic>
    </p:spTree>
    <p:extLst>
      <p:ext uri="{BB962C8B-B14F-4D97-AF65-F5344CB8AC3E}">
        <p14:creationId xmlns:p14="http://schemas.microsoft.com/office/powerpoint/2010/main" val="104551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male dancing background with title, TD square">
    <p:bg>
      <p:bgPr>
        <a:solidFill>
          <a:schemeClr val="bg1"/>
        </a:solidFill>
        <a:effectLst/>
      </p:bgPr>
    </p:bg>
    <p:spTree>
      <p:nvGrpSpPr>
        <p:cNvPr id="1" name=""/>
        <p:cNvGrpSpPr/>
        <p:nvPr/>
      </p:nvGrpSpPr>
      <p:grpSpPr>
        <a:xfrm>
          <a:off x="0" y="0"/>
          <a:ext cx="0" cy="0"/>
          <a:chOff x="0" y="0"/>
          <a:chExt cx="0" cy="0"/>
        </a:xfrm>
      </p:grpSpPr>
      <p:sp>
        <p:nvSpPr>
          <p:cNvPr id="11" name="Section slide title">
            <a:extLst>
              <a:ext uri="{FF2B5EF4-FFF2-40B4-BE49-F238E27FC236}">
                <a16:creationId xmlns:a16="http://schemas.microsoft.com/office/drawing/2014/main" id="{67D8D58F-62E7-71AC-9C04-45AE4BF05712}"/>
              </a:ext>
            </a:extLst>
          </p:cNvPr>
          <p:cNvSpPr>
            <a:spLocks noGrp="1"/>
          </p:cNvSpPr>
          <p:nvPr>
            <p:ph type="body" sz="quarter" idx="11" hasCustomPrompt="1"/>
          </p:nvPr>
        </p:nvSpPr>
        <p:spPr>
          <a:xfrm>
            <a:off x="148675" y="1002156"/>
            <a:ext cx="2148164" cy="186859"/>
          </a:xfrm>
        </p:spPr>
        <p:txBody>
          <a:bodyPr lIns="0" tIns="0" rIns="0" bIns="0">
            <a:noAutofit/>
          </a:bodyPr>
          <a:lstStyle>
            <a:lvl1pPr marL="0" indent="0" algn="r">
              <a:buNone/>
              <a:defRPr sz="1600" b="0" i="0">
                <a:solidFill>
                  <a:srgbClr val="1C1C1C"/>
                </a:solidFill>
                <a:highlight>
                  <a:srgbClr val="1B5235"/>
                </a:highlight>
                <a:latin typeface="TD Graphik Regular" panose="020B0503030202060203" pitchFamily="34" charset="77"/>
              </a:defRPr>
            </a:lvl1pPr>
            <a:lvl2pPr>
              <a:defRPr sz="1600" b="0" i="0">
                <a:solidFill>
                  <a:srgbClr val="1C1C1C"/>
                </a:solidFill>
                <a:latin typeface="TD Graphik Regular" panose="020B0503030202060203" pitchFamily="34" charset="77"/>
              </a:defRPr>
            </a:lvl2pPr>
            <a:lvl3pPr>
              <a:defRPr sz="1600" b="0" i="0">
                <a:solidFill>
                  <a:srgbClr val="1C1C1C"/>
                </a:solidFill>
                <a:latin typeface="TD Graphik Regular" panose="020B0503030202060203" pitchFamily="34" charset="77"/>
              </a:defRPr>
            </a:lvl3pPr>
            <a:lvl4pPr>
              <a:defRPr sz="1600" b="0" i="0">
                <a:solidFill>
                  <a:srgbClr val="1C1C1C"/>
                </a:solidFill>
                <a:latin typeface="TD Graphik Regular" panose="020B0503030202060203" pitchFamily="34" charset="77"/>
              </a:defRPr>
            </a:lvl4pPr>
            <a:lvl5pPr>
              <a:defRPr sz="1600" b="0" i="0">
                <a:solidFill>
                  <a:srgbClr val="1C1C1C"/>
                </a:solidFill>
                <a:latin typeface="TD Graphik Regular" panose="020B0503030202060203" pitchFamily="34" charset="77"/>
              </a:defRPr>
            </a:lvl5pPr>
          </a:lstStyle>
          <a:p>
            <a:pPr algn="r"/>
            <a:r>
              <a:rPr lang="en-CA" sz="1600" b="0" i="0">
                <a:solidFill>
                  <a:schemeClr val="bg1"/>
                </a:solidFill>
                <a:latin typeface="TD Graphik Regular" panose="020B0503030202060203" pitchFamily="34" charset="77"/>
              </a:rPr>
              <a:t>Section</a:t>
            </a:r>
            <a:r>
              <a:rPr lang="en-CA" sz="1600" b="1" i="0">
                <a:solidFill>
                  <a:schemeClr val="bg1"/>
                </a:solidFill>
                <a:latin typeface="TD Graphik Semibold" panose="020B0503030202060203" pitchFamily="34" charset="77"/>
              </a:rPr>
              <a:t> 01</a:t>
            </a:r>
            <a:endParaRPr lang="en-US" sz="1600" b="0" i="0">
              <a:solidFill>
                <a:schemeClr val="bg1"/>
              </a:solidFill>
              <a:latin typeface="TD Graphik Semilight" panose="020B0503030202060203" pitchFamily="34" charset="77"/>
            </a:endParaRPr>
          </a:p>
        </p:txBody>
      </p:sp>
      <p:sp>
        <p:nvSpPr>
          <p:cNvPr id="2" name="Section title">
            <a:extLst>
              <a:ext uri="{FF2B5EF4-FFF2-40B4-BE49-F238E27FC236}">
                <a16:creationId xmlns:a16="http://schemas.microsoft.com/office/drawing/2014/main" id="{B26C25E5-FCD2-814D-77FF-E4A12F4CA72D}"/>
              </a:ext>
            </a:extLst>
          </p:cNvPr>
          <p:cNvSpPr>
            <a:spLocks noGrp="1"/>
          </p:cNvSpPr>
          <p:nvPr>
            <p:ph type="body" sz="quarter" idx="10" hasCustomPrompt="1"/>
          </p:nvPr>
        </p:nvSpPr>
        <p:spPr>
          <a:xfrm>
            <a:off x="1018010" y="3680750"/>
            <a:ext cx="4005403" cy="2294610"/>
          </a:xfrm>
        </p:spPr>
        <p:txBody>
          <a:bodyPr lIns="0" tIns="0" rIns="0" bIns="0">
            <a:noAutofit/>
          </a:bodyPr>
          <a:lstStyle>
            <a:lvl1pPr marL="0" indent="0">
              <a:buNone/>
              <a:defRPr sz="5000" b="1" i="0">
                <a:solidFill>
                  <a:schemeClr val="bg1"/>
                </a:solidFill>
                <a:latin typeface="TD Graphik Medium" panose="020B0503030202060203" pitchFamily="34" charset="77"/>
              </a:defRPr>
            </a:lvl1pPr>
            <a:lvl2pPr>
              <a:defRPr sz="5000" b="1" i="0">
                <a:latin typeface="TD Graphik Medium" panose="020B0503030202060203" pitchFamily="34" charset="77"/>
              </a:defRPr>
            </a:lvl2pPr>
            <a:lvl3pPr>
              <a:defRPr sz="5000" b="1" i="0">
                <a:latin typeface="TD Graphik Medium" panose="020B0503030202060203" pitchFamily="34" charset="77"/>
              </a:defRPr>
            </a:lvl3pPr>
            <a:lvl4pPr>
              <a:defRPr sz="5000" b="1" i="0">
                <a:latin typeface="TD Graphik Medium" panose="020B0503030202060203" pitchFamily="34" charset="77"/>
              </a:defRPr>
            </a:lvl4pPr>
            <a:lvl5pPr>
              <a:defRPr sz="5000" b="1" i="0">
                <a:latin typeface="TD Graphik Medium"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5000" b="1" i="0" spc="0">
                <a:highlight>
                  <a:srgbClr val="1A5336"/>
                </a:highlight>
                <a:latin typeface="TD Graphik Medium" panose="020B0503030202060203" pitchFamily="34" charset="77"/>
              </a:rPr>
              <a:t>Insert your </a:t>
            </a:r>
            <a:br>
              <a:rPr lang="en-CA" sz="5000" b="1" i="0" spc="0">
                <a:highlight>
                  <a:srgbClr val="1A5336"/>
                </a:highlight>
                <a:latin typeface="TD Graphik Medium" panose="020B0503030202060203" pitchFamily="34" charset="77"/>
              </a:rPr>
            </a:br>
            <a:r>
              <a:rPr lang="en-CA" sz="5000" b="1" i="0" spc="0">
                <a:highlight>
                  <a:srgbClr val="1A5336"/>
                </a:highlight>
                <a:latin typeface="TD Graphik Medium" panose="020B0503030202060203" pitchFamily="34" charset="77"/>
              </a:rPr>
              <a:t>section header. </a:t>
            </a:r>
          </a:p>
          <a:p>
            <a:pPr lvl="0"/>
            <a:endParaRPr lang="en-US"/>
          </a:p>
        </p:txBody>
      </p:sp>
      <p:cxnSp>
        <p:nvCxnSpPr>
          <p:cNvPr id="12" name="Keyline">
            <a:extLst>
              <a:ext uri="{FF2B5EF4-FFF2-40B4-BE49-F238E27FC236}">
                <a16:creationId xmlns:a16="http://schemas.microsoft.com/office/drawing/2014/main" id="{B14B0134-CFFE-75DD-AB98-755CE10800CB}"/>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oter">
            <a:extLst>
              <a:ext uri="{FF2B5EF4-FFF2-40B4-BE49-F238E27FC236}">
                <a16:creationId xmlns:a16="http://schemas.microsoft.com/office/drawing/2014/main" id="{51000FAD-B570-4E69-48E0-EAD3CF104DED}"/>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5" name="Page Number">
            <a:extLst>
              <a:ext uri="{FF2B5EF4-FFF2-40B4-BE49-F238E27FC236}">
                <a16:creationId xmlns:a16="http://schemas.microsoft.com/office/drawing/2014/main" id="{3D9BAF13-0D00-035A-B63C-8B51FD8972D9}"/>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Tree>
    <p:extLst>
      <p:ext uri="{BB962C8B-B14F-4D97-AF65-F5344CB8AC3E}">
        <p14:creationId xmlns:p14="http://schemas.microsoft.com/office/powerpoint/2010/main" val="2203052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 Slide title with one text box">
    <p:bg>
      <p:bgPr>
        <a:solidFill>
          <a:srgbClr val="FFFFFF"/>
        </a:solidFill>
        <a:effectLst/>
      </p:bgPr>
    </p:bg>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829FD0BF-85FE-AA45-EAA0-B73AF9D5B042}"/>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Insert slide title here</a:t>
            </a:r>
          </a:p>
        </p:txBody>
      </p:sp>
      <p:sp>
        <p:nvSpPr>
          <p:cNvPr id="2" name="Body copy">
            <a:extLst>
              <a:ext uri="{FF2B5EF4-FFF2-40B4-BE49-F238E27FC236}">
                <a16:creationId xmlns:a16="http://schemas.microsoft.com/office/drawing/2014/main" id="{002707CC-2794-CB36-3D3A-B9CC575F27BE}"/>
              </a:ext>
            </a:extLst>
          </p:cNvPr>
          <p:cNvSpPr>
            <a:spLocks noGrp="1"/>
          </p:cNvSpPr>
          <p:nvPr>
            <p:ph sz="quarter" idx="10"/>
          </p:nvPr>
        </p:nvSpPr>
        <p:spPr>
          <a:xfrm>
            <a:off x="792666" y="1704023"/>
            <a:ext cx="10606668" cy="4373720"/>
          </a:xfrm>
          <a:prstGeom prst="rect">
            <a:avLst/>
          </a:prstGeom>
        </p:spPr>
        <p:txBody>
          <a:bodyPr>
            <a:normAutofit/>
          </a:bodyPr>
          <a:lstStyle>
            <a:lvl1pPr marL="228600" indent="-228600">
              <a:lnSpc>
                <a:spcPct val="100000"/>
              </a:lnSpc>
              <a:spcBef>
                <a:spcPts val="400"/>
              </a:spcBef>
              <a:spcAft>
                <a:spcPts val="400"/>
              </a:spcAft>
              <a:buClr>
                <a:srgbClr val="008A00"/>
              </a:buClr>
              <a:buFont typeface="Wingdings" pitchFamily="2" charset="2"/>
              <a:buChar char="§"/>
              <a:defRPr sz="2400" b="1" i="0" spc="0">
                <a:latin typeface="TD Graphik Medium" panose="020B0503030202060203" pitchFamily="34" charset="77"/>
              </a:defRPr>
            </a:lvl1pPr>
            <a:lvl2pPr>
              <a:lnSpc>
                <a:spcPct val="100000"/>
              </a:lnSpc>
              <a:spcBef>
                <a:spcPts val="400"/>
              </a:spcBef>
              <a:spcAft>
                <a:spcPts val="400"/>
              </a:spcAft>
              <a:buClr>
                <a:srgbClr val="008A00"/>
              </a:buClr>
              <a:defRPr sz="2000" b="0" i="0">
                <a:latin typeface="TD Graphik Semilight" panose="020B0503030202060203" pitchFamily="34" charset="77"/>
              </a:defRPr>
            </a:lvl2pPr>
            <a:lvl3pPr marL="1143000" indent="-228600">
              <a:lnSpc>
                <a:spcPct val="100000"/>
              </a:lnSpc>
              <a:spcBef>
                <a:spcPts val="600"/>
              </a:spcBef>
              <a:spcAft>
                <a:spcPts val="600"/>
              </a:spcAft>
              <a:buClr>
                <a:srgbClr val="008A00"/>
              </a:buClr>
              <a:buFont typeface="Apple Symbols" panose="02000000000000000000" pitchFamily="2" charset="-79"/>
              <a:buChar char="⎻"/>
              <a:defRPr sz="1800" b="0" i="0">
                <a:latin typeface="TD Graphik Semilight" panose="020B0503030202060203" pitchFamily="34" charset="77"/>
              </a:defRPr>
            </a:lvl3pPr>
            <a:lvl4pPr marL="1600200" indent="-228600">
              <a:lnSpc>
                <a:spcPct val="100000"/>
              </a:lnSpc>
              <a:spcBef>
                <a:spcPts val="400"/>
              </a:spcBef>
              <a:spcAft>
                <a:spcPts val="400"/>
              </a:spcAft>
              <a:buClr>
                <a:srgbClr val="008A00"/>
              </a:buClr>
              <a:buFont typeface="Courier New" panose="02070309020205020404" pitchFamily="49" charset="0"/>
              <a:buChar char="o"/>
              <a:defRPr sz="1600" b="0" i="0">
                <a:latin typeface="TD Graphik Semilight" panose="020B0503030202060203" pitchFamily="34" charset="77"/>
              </a:defRPr>
            </a:lvl4pPr>
            <a:lvl5pPr marL="2057400" indent="-228600">
              <a:lnSpc>
                <a:spcPct val="100000"/>
              </a:lnSpc>
              <a:spcBef>
                <a:spcPts val="400"/>
              </a:spcBef>
              <a:spcAft>
                <a:spcPts val="400"/>
              </a:spcAft>
              <a:buClr>
                <a:srgbClr val="008A00"/>
              </a:buClr>
              <a:buFont typeface="Arial" panose="020B0604020202020204" pitchFamily="34" charset="0"/>
              <a:buChar char="•"/>
              <a:defRPr sz="1600" b="0" i="0">
                <a:latin typeface="TD Graphik Semilight" panose="020B05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Page Number">
            <a:extLst>
              <a:ext uri="{FF2B5EF4-FFF2-40B4-BE49-F238E27FC236}">
                <a16:creationId xmlns:a16="http://schemas.microsoft.com/office/drawing/2014/main" id="{E6F65CEF-AFD8-D8C6-754D-5D99E8C0DFFC}"/>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24" name="Footer">
            <a:extLst>
              <a:ext uri="{FF2B5EF4-FFF2-40B4-BE49-F238E27FC236}">
                <a16:creationId xmlns:a16="http://schemas.microsoft.com/office/drawing/2014/main" id="{FDA9E280-FBFA-FECB-42D1-85946B5FB368}"/>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7" name="TD Shield">
            <a:extLst>
              <a:ext uri="{FF2B5EF4-FFF2-40B4-BE49-F238E27FC236}">
                <a16:creationId xmlns:a16="http://schemas.microsoft.com/office/drawing/2014/main" id="{EA657CAD-A88F-8B5D-D436-83E0847719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74816" y="333375"/>
            <a:ext cx="482222" cy="432048"/>
          </a:xfrm>
          <a:prstGeom prst="rect">
            <a:avLst/>
          </a:prstGeom>
        </p:spPr>
      </p:pic>
      <p:sp>
        <p:nvSpPr>
          <p:cNvPr id="3" name="Rectangle 2">
            <a:extLst>
              <a:ext uri="{FF2B5EF4-FFF2-40B4-BE49-F238E27FC236}">
                <a16:creationId xmlns:a16="http://schemas.microsoft.com/office/drawing/2014/main" id="{41F9475B-5CDC-C3F8-62F9-601F664D7C3D}"/>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5938588"/>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211" userDrawn="1">
          <p15:clr>
            <a:srgbClr val="FBAE40"/>
          </p15:clr>
        </p15:guide>
        <p15:guide id="3" pos="7469" userDrawn="1">
          <p15:clr>
            <a:srgbClr val="FBAE40"/>
          </p15:clr>
        </p15:guide>
        <p15:guide id="4" orient="horz" pos="4065"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 Slide title with two text boxes">
    <p:bg>
      <p:bgPr>
        <a:solidFill>
          <a:srgbClr val="FFFFFF"/>
        </a:solidFill>
        <a:effectLst/>
      </p:bgPr>
    </p:bg>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829FD0BF-85FE-AA45-EAA0-B73AF9D5B042}"/>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Insert slide title here</a:t>
            </a:r>
          </a:p>
        </p:txBody>
      </p:sp>
      <p:sp>
        <p:nvSpPr>
          <p:cNvPr id="8" name="Body copy 1">
            <a:extLst>
              <a:ext uri="{FF2B5EF4-FFF2-40B4-BE49-F238E27FC236}">
                <a16:creationId xmlns:a16="http://schemas.microsoft.com/office/drawing/2014/main" id="{669CA5BF-7F0F-1FEC-E8EE-D7FD81C8871B}"/>
              </a:ext>
            </a:extLst>
          </p:cNvPr>
          <p:cNvSpPr>
            <a:spLocks noGrp="1"/>
          </p:cNvSpPr>
          <p:nvPr>
            <p:ph type="body" sz="quarter" idx="11"/>
          </p:nvPr>
        </p:nvSpPr>
        <p:spPr>
          <a:xfrm>
            <a:off x="792163" y="1703388"/>
            <a:ext cx="3201103" cy="4373562"/>
          </a:xfrm>
          <a:prstGeom prst="rect">
            <a:avLst/>
          </a:prstGeom>
        </p:spPr>
        <p:txBody>
          <a:bodyPr>
            <a:normAutofit/>
          </a:bodyPr>
          <a:lstStyle>
            <a:lvl1pPr marL="0" indent="0">
              <a:buNone/>
              <a:defRPr sz="1600" b="0" i="0">
                <a:latin typeface="TD Graphik Semilight" panose="020B0503030202060203" pitchFamily="34" charset="77"/>
              </a:defRPr>
            </a:lvl1pPr>
            <a:lvl2pPr>
              <a:defRPr b="0" i="0">
                <a:latin typeface="TD Graphik Semilight" panose="020B0503030202060203" pitchFamily="34" charset="77"/>
              </a:defRPr>
            </a:lvl2pPr>
            <a:lvl3pPr>
              <a:defRPr b="0" i="0">
                <a:latin typeface="TD Graphik Semilight" panose="020B0503030202060203" pitchFamily="34" charset="77"/>
              </a:defRPr>
            </a:lvl3pPr>
            <a:lvl4pPr>
              <a:defRPr b="0" i="0">
                <a:latin typeface="TD Graphik Semilight" panose="020B0503030202060203" pitchFamily="34" charset="77"/>
              </a:defRPr>
            </a:lvl4pPr>
            <a:lvl5pPr>
              <a:defRPr b="0" i="0">
                <a:latin typeface="TD Graphik Semilight" panose="020B0503030202060203" pitchFamily="34" charset="77"/>
              </a:defRPr>
            </a:lvl5pPr>
          </a:lstStyle>
          <a:p>
            <a:pPr lvl="0"/>
            <a:r>
              <a:rPr lang="en-US"/>
              <a:t>Click to edit Master text styles</a:t>
            </a:r>
          </a:p>
        </p:txBody>
      </p:sp>
      <p:sp>
        <p:nvSpPr>
          <p:cNvPr id="5" name="Body copy 2">
            <a:extLst>
              <a:ext uri="{FF2B5EF4-FFF2-40B4-BE49-F238E27FC236}">
                <a16:creationId xmlns:a16="http://schemas.microsoft.com/office/drawing/2014/main" id="{9D8B7F4C-1B7B-904F-63EA-93BFF3D6225D}"/>
              </a:ext>
            </a:extLst>
          </p:cNvPr>
          <p:cNvSpPr>
            <a:spLocks noGrp="1"/>
          </p:cNvSpPr>
          <p:nvPr>
            <p:ph sz="quarter" idx="10"/>
          </p:nvPr>
        </p:nvSpPr>
        <p:spPr>
          <a:xfrm>
            <a:off x="4328932" y="1704023"/>
            <a:ext cx="7070402" cy="4373720"/>
          </a:xfrm>
          <a:prstGeom prst="rect">
            <a:avLst/>
          </a:prstGeom>
        </p:spPr>
        <p:txBody>
          <a:bodyPr>
            <a:normAutofit/>
          </a:bodyPr>
          <a:lstStyle>
            <a:lvl1pPr marL="228600" indent="-228600">
              <a:lnSpc>
                <a:spcPct val="100000"/>
              </a:lnSpc>
              <a:buClr>
                <a:srgbClr val="008A00"/>
              </a:buClr>
              <a:buFont typeface="Wingdings" pitchFamily="2" charset="2"/>
              <a:buChar char="§"/>
              <a:defRPr sz="2400" b="0" i="0">
                <a:latin typeface="TD Graphik Semilight" panose="020B0503030202060203" pitchFamily="34" charset="77"/>
              </a:defRPr>
            </a:lvl1pPr>
            <a:lvl2pPr>
              <a:lnSpc>
                <a:spcPct val="100000"/>
              </a:lnSpc>
              <a:buClr>
                <a:srgbClr val="008A00"/>
              </a:buClr>
              <a:defRPr sz="2000" b="1" i="0">
                <a:latin typeface="TD Graphik Medium" panose="020B0503030202060203" pitchFamily="34" charset="77"/>
              </a:defRPr>
            </a:lvl2pPr>
            <a:lvl3pPr marL="1143000" indent="-228600">
              <a:lnSpc>
                <a:spcPct val="100000"/>
              </a:lnSpc>
              <a:buClr>
                <a:srgbClr val="008A00"/>
              </a:buClr>
              <a:buFont typeface="Apple Symbols" panose="02000000000000000000" pitchFamily="2" charset="-79"/>
              <a:buChar char="⎻"/>
              <a:defRPr sz="1800" b="0" i="0">
                <a:latin typeface="TD Graphik Semilight" panose="020B0503030202060203" pitchFamily="34" charset="77"/>
              </a:defRPr>
            </a:lvl3pPr>
            <a:lvl4pPr marL="1600200" indent="-228600">
              <a:lnSpc>
                <a:spcPct val="100000"/>
              </a:lnSpc>
              <a:buClr>
                <a:srgbClr val="008A00"/>
              </a:buClr>
              <a:buFont typeface="Courier New" panose="02070309020205020404" pitchFamily="49" charset="0"/>
              <a:buChar char="o"/>
              <a:defRPr sz="1600" b="0" i="0">
                <a:latin typeface="TD Graphik Semilight" panose="020B0503030202060203" pitchFamily="34" charset="77"/>
              </a:defRPr>
            </a:lvl4pPr>
            <a:lvl5pPr marL="2057400" indent="-228600">
              <a:lnSpc>
                <a:spcPct val="100000"/>
              </a:lnSpc>
              <a:buClr>
                <a:srgbClr val="008A00"/>
              </a:buClr>
              <a:buFont typeface="Arial" panose="020B0604020202020204" pitchFamily="34" charset="0"/>
              <a:buChar char="•"/>
              <a:defRPr sz="1600" b="0" i="0">
                <a:latin typeface="TD Graphik Semilight" panose="020B05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1B268850-E719-96D8-71A7-A753CAE0FB91}"/>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0" name="Footer">
            <a:extLst>
              <a:ext uri="{FF2B5EF4-FFF2-40B4-BE49-F238E27FC236}">
                <a16:creationId xmlns:a16="http://schemas.microsoft.com/office/drawing/2014/main" id="{E3E8D2B4-0620-2092-BF48-CBA2DCA8A1FF}"/>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7" name="TD Shield">
            <a:extLst>
              <a:ext uri="{FF2B5EF4-FFF2-40B4-BE49-F238E27FC236}">
                <a16:creationId xmlns:a16="http://schemas.microsoft.com/office/drawing/2014/main" id="{EA657CAD-A88F-8B5D-D436-83E0847719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1350BBF7-B644-AAA9-5AA1-4F6C4E81FA6B}"/>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9211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 Slide title with image and caption">
    <p:spTree>
      <p:nvGrpSpPr>
        <p:cNvPr id="1" name=""/>
        <p:cNvGrpSpPr/>
        <p:nvPr/>
      </p:nvGrpSpPr>
      <p:grpSpPr>
        <a:xfrm>
          <a:off x="0" y="0"/>
          <a:ext cx="0" cy="0"/>
          <a:chOff x="0" y="0"/>
          <a:chExt cx="0" cy="0"/>
        </a:xfrm>
      </p:grpSpPr>
      <p:sp>
        <p:nvSpPr>
          <p:cNvPr id="23" name="Slide title">
            <a:extLst>
              <a:ext uri="{FF2B5EF4-FFF2-40B4-BE49-F238E27FC236}">
                <a16:creationId xmlns:a16="http://schemas.microsoft.com/office/drawing/2014/main" id="{A5EE5984-FB94-A9A4-63CE-2DB1DF1085A4}"/>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4" name="Caption title">
            <a:extLst>
              <a:ext uri="{FF2B5EF4-FFF2-40B4-BE49-F238E27FC236}">
                <a16:creationId xmlns:a16="http://schemas.microsoft.com/office/drawing/2014/main" id="{D7749C48-DDC0-142D-DB2B-DD6F581772F3}"/>
              </a:ext>
            </a:extLst>
          </p:cNvPr>
          <p:cNvSpPr>
            <a:spLocks noGrp="1"/>
          </p:cNvSpPr>
          <p:nvPr>
            <p:ph type="body" sz="quarter" idx="15" hasCustomPrompt="1"/>
          </p:nvPr>
        </p:nvSpPr>
        <p:spPr>
          <a:xfrm>
            <a:off x="7950200" y="2124637"/>
            <a:ext cx="3688829" cy="317621"/>
          </a:xfrm>
          <a:prstGeom prst="rect">
            <a:avLst/>
          </a:prstGeom>
        </p:spPr>
        <p:txBody>
          <a:bodyPr lIns="0" tIns="0" rIns="0" bIns="0">
            <a:noAutofit/>
          </a:bodyPr>
          <a:lstStyle>
            <a:lvl1pPr marL="0" indent="0">
              <a:lnSpc>
                <a:spcPts val="2300"/>
              </a:lnSpc>
              <a:spcBef>
                <a:spcPts val="0"/>
              </a:spcBef>
              <a:buNone/>
              <a:defRPr sz="2000" b="1" i="0">
                <a:latin typeface="TD Graphik Medium" panose="020B0503030202060203" pitchFamily="34" charset="77"/>
              </a:defRPr>
            </a:lvl1pPr>
            <a:lvl2pPr>
              <a:defRPr sz="1800" b="1" i="0">
                <a:latin typeface="TD Graphik Medium" panose="020B0503030202060203" pitchFamily="34" charset="77"/>
              </a:defRPr>
            </a:lvl2pPr>
            <a:lvl3pPr>
              <a:defRPr sz="1800" b="1" i="0">
                <a:latin typeface="TD Graphik Medium" panose="020B0503030202060203" pitchFamily="34" charset="77"/>
              </a:defRPr>
            </a:lvl3pPr>
            <a:lvl4pPr>
              <a:defRPr sz="1800" b="1" i="0">
                <a:latin typeface="TD Graphik Medium" panose="020B0503030202060203" pitchFamily="34" charset="77"/>
              </a:defRPr>
            </a:lvl4pPr>
            <a:lvl5pPr>
              <a:defRPr sz="1800" b="1" i="0">
                <a:latin typeface="TD Graphik Medium" panose="020B0503030202060203" pitchFamily="34" charset="77"/>
              </a:defRPr>
            </a:lvl5pPr>
          </a:lstStyle>
          <a:p>
            <a:pPr lvl="0"/>
            <a:r>
              <a:rPr lang="en-CA"/>
              <a:t>Insert caption title here</a:t>
            </a:r>
            <a:endParaRPr lang="en-US"/>
          </a:p>
        </p:txBody>
      </p:sp>
      <p:sp>
        <p:nvSpPr>
          <p:cNvPr id="2" name="Rectangle 1">
            <a:extLst>
              <a:ext uri="{FF2B5EF4-FFF2-40B4-BE49-F238E27FC236}">
                <a16:creationId xmlns:a16="http://schemas.microsoft.com/office/drawing/2014/main" id="{3E51672E-7976-7C63-1EBC-FFC5E83EC070}"/>
              </a:ext>
            </a:extLst>
          </p:cNvPr>
          <p:cNvSpPr/>
          <p:nvPr userDrawn="1"/>
        </p:nvSpPr>
        <p:spPr>
          <a:xfrm>
            <a:off x="0" y="5365376"/>
            <a:ext cx="9345706" cy="1492624"/>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ody copy">
            <a:extLst>
              <a:ext uri="{FF2B5EF4-FFF2-40B4-BE49-F238E27FC236}">
                <a16:creationId xmlns:a16="http://schemas.microsoft.com/office/drawing/2014/main" id="{B0C25247-9E5C-E1BE-6C6A-819753B9D00F}"/>
              </a:ext>
            </a:extLst>
          </p:cNvPr>
          <p:cNvSpPr>
            <a:spLocks noGrp="1"/>
          </p:cNvSpPr>
          <p:nvPr>
            <p:ph type="body" sz="quarter" idx="14" hasCustomPrompt="1"/>
          </p:nvPr>
        </p:nvSpPr>
        <p:spPr>
          <a:xfrm>
            <a:off x="7950200" y="2560399"/>
            <a:ext cx="3688829" cy="2579259"/>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marL="0" marR="0" lvl="0" indent="0" algn="l" defTabSz="914400" rtl="0" eaLnBrk="1" fontAlgn="auto" latinLnBrk="0" hangingPunct="1">
              <a:lnSpc>
                <a:spcPts val="2220"/>
              </a:lnSpc>
              <a:spcBef>
                <a:spcPts val="0"/>
              </a:spcBef>
              <a:spcAft>
                <a:spcPts val="0"/>
              </a:spcAft>
              <a:buClrTx/>
              <a:buSzTx/>
              <a:buFont typeface="Arial" panose="020B0604020202020204" pitchFamily="34" charset="0"/>
              <a:buNone/>
              <a:tabLst/>
              <a:defRPr/>
            </a:pPr>
            <a:r>
              <a:rPr lang="en-CA" sz="1600" err="1"/>
              <a:t>Mauris</a:t>
            </a:r>
            <a:r>
              <a:rPr lang="en-CA" sz="1600"/>
              <a:t> auctor </a:t>
            </a:r>
            <a:r>
              <a:rPr lang="en-CA" sz="1600" err="1"/>
              <a:t>eleifend</a:t>
            </a:r>
            <a:r>
              <a:rPr lang="en-CA" sz="1600"/>
              <a:t> </a:t>
            </a:r>
            <a:r>
              <a:rPr lang="en-CA" sz="1600" err="1"/>
              <a:t>egestas</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r>
              <a:rPr lang="en-CA" sz="1600" err="1"/>
              <a:t>risus</a:t>
            </a:r>
            <a:r>
              <a:rPr lang="en-CA" sz="1600"/>
              <a:t> </a:t>
            </a:r>
            <a:r>
              <a:rPr lang="en-CA" sz="1600" err="1"/>
              <a:t>augue</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a:t>
            </a:r>
          </a:p>
        </p:txBody>
      </p:sp>
      <p:sp>
        <p:nvSpPr>
          <p:cNvPr id="5" name="Photograph">
            <a:extLst>
              <a:ext uri="{FF2B5EF4-FFF2-40B4-BE49-F238E27FC236}">
                <a16:creationId xmlns:a16="http://schemas.microsoft.com/office/drawing/2014/main" id="{8DCC17A9-3EA1-0F15-53F5-A55869CDB6D5}"/>
              </a:ext>
            </a:extLst>
          </p:cNvPr>
          <p:cNvSpPr>
            <a:spLocks noGrp="1"/>
          </p:cNvSpPr>
          <p:nvPr>
            <p:ph type="pic" sz="quarter" idx="10"/>
          </p:nvPr>
        </p:nvSpPr>
        <p:spPr>
          <a:xfrm>
            <a:off x="792666" y="2124636"/>
            <a:ext cx="6670675" cy="4087440"/>
          </a:xfrm>
          <a:prstGeom prst="rect">
            <a:avLst/>
          </a:prstGeom>
        </p:spPr>
        <p:txBody>
          <a:bodyPr/>
          <a:lstStyle/>
          <a:p>
            <a:endParaRPr lang="en-US"/>
          </a:p>
        </p:txBody>
      </p:sp>
      <p:sp>
        <p:nvSpPr>
          <p:cNvPr id="15" name="Footer">
            <a:extLst>
              <a:ext uri="{FF2B5EF4-FFF2-40B4-BE49-F238E27FC236}">
                <a16:creationId xmlns:a16="http://schemas.microsoft.com/office/drawing/2014/main" id="{701B360C-B23C-B6B0-76EA-32BF6ACFE05A}"/>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1" name="Page Number">
            <a:extLst>
              <a:ext uri="{FF2B5EF4-FFF2-40B4-BE49-F238E27FC236}">
                <a16:creationId xmlns:a16="http://schemas.microsoft.com/office/drawing/2014/main" id="{DF10BDCD-2BAE-301F-85D7-F6D2896FD614}"/>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12" name="TD Shield">
            <a:extLst>
              <a:ext uri="{FF2B5EF4-FFF2-40B4-BE49-F238E27FC236}">
                <a16:creationId xmlns:a16="http://schemas.microsoft.com/office/drawing/2014/main" id="{200CEB7E-2206-50CF-D8F0-6DC90388D6D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3" name="Rectangle 2">
            <a:extLst>
              <a:ext uri="{FF2B5EF4-FFF2-40B4-BE49-F238E27FC236}">
                <a16:creationId xmlns:a16="http://schemas.microsoft.com/office/drawing/2014/main" id="{3A7DB5B9-7B70-8BED-0706-C86641384DB8}"/>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423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 Subject title with text box and image">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44294009-DE4C-4561-65BD-99E4363550C0}"/>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1" name="Header">
            <a:extLst>
              <a:ext uri="{FF2B5EF4-FFF2-40B4-BE49-F238E27FC236}">
                <a16:creationId xmlns:a16="http://schemas.microsoft.com/office/drawing/2014/main" id="{98CEFD8F-38F0-B58A-01A3-50CA31184824}"/>
              </a:ext>
            </a:extLst>
          </p:cNvPr>
          <p:cNvSpPr>
            <a:spLocks noGrp="1"/>
          </p:cNvSpPr>
          <p:nvPr>
            <p:ph type="body" sz="quarter" idx="11" hasCustomPrompt="1"/>
          </p:nvPr>
        </p:nvSpPr>
        <p:spPr>
          <a:xfrm>
            <a:off x="782638" y="1986558"/>
            <a:ext cx="6118017" cy="974192"/>
          </a:xfrm>
          <a:prstGeom prst="rect">
            <a:avLst/>
          </a:prstGeom>
        </p:spPr>
        <p:txBody>
          <a:bodyPr lIns="0" tIns="0" rIns="0" bIns="0">
            <a:noAutofit/>
          </a:bodyPr>
          <a:lstStyle>
            <a:lvl1pPr marL="0" indent="0">
              <a:buNone/>
              <a:defRPr sz="3600" b="1" i="0" baseline="0">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here.</a:t>
            </a:r>
            <a:br>
              <a:rPr lang="en-CA" sz="3600" b="1" i="0">
                <a:latin typeface="TD Graphik Medium" panose="020B0503030202060203" pitchFamily="34" charset="77"/>
              </a:rPr>
            </a:br>
            <a:r>
              <a:rPr lang="fr-FR"/>
              <a:t>Insérer le titre du sujet ici.</a:t>
            </a:r>
            <a:endParaRPr lang="en-CA" sz="3600" b="0" i="0">
              <a:solidFill>
                <a:srgbClr val="1C1C1C"/>
              </a:solidFill>
              <a:latin typeface="TD Graphik Regular" panose="020B0503030202060203" pitchFamily="34" charset="77"/>
            </a:endParaRPr>
          </a:p>
        </p:txBody>
      </p:sp>
      <p:sp>
        <p:nvSpPr>
          <p:cNvPr id="3" name="Body copy">
            <a:extLst>
              <a:ext uri="{FF2B5EF4-FFF2-40B4-BE49-F238E27FC236}">
                <a16:creationId xmlns:a16="http://schemas.microsoft.com/office/drawing/2014/main" id="{E263AF50-16E8-4CCD-F390-3581C4944E90}"/>
              </a:ext>
            </a:extLst>
          </p:cNvPr>
          <p:cNvSpPr>
            <a:spLocks noGrp="1"/>
          </p:cNvSpPr>
          <p:nvPr>
            <p:ph type="body" sz="quarter" idx="13" hasCustomPrompt="1"/>
          </p:nvPr>
        </p:nvSpPr>
        <p:spPr>
          <a:xfrm>
            <a:off x="792163" y="3302153"/>
            <a:ext cx="6108492" cy="2283567"/>
          </a:xfrm>
          <a:prstGeom prst="rect">
            <a:avLst/>
          </a:prstGeom>
        </p:spPr>
        <p:txBody>
          <a:bodyPr lIns="0" tIns="0" rIns="0" bIns="0">
            <a:noAutofit/>
          </a:bodyPr>
          <a:lstStyle>
            <a:lvl1pPr marL="285750" indent="-285750">
              <a:lnSpc>
                <a:spcPts val="2320"/>
              </a:lnSpc>
              <a:spcBef>
                <a:spcPts val="800"/>
              </a:spcBef>
              <a:buClr>
                <a:srgbClr val="038203"/>
              </a:buClr>
              <a:buFont typeface="Wingdings" pitchFamily="2" charset="2"/>
              <a:buChar char="§"/>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p>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p>
          <a:p>
            <a:pPr lvl="0"/>
            <a:r>
              <a:rPr lang="en-CA" sz="1600"/>
              <a:t>Morbi at </a:t>
            </a:r>
            <a:r>
              <a:rPr lang="en-CA" sz="1600" err="1"/>
              <a:t>risus</a:t>
            </a:r>
            <a:r>
              <a:rPr lang="en-CA" sz="1600"/>
              <a:t> a </a:t>
            </a:r>
            <a:r>
              <a:rPr lang="en-CA" sz="1600" err="1"/>
              <a:t>augue</a:t>
            </a:r>
            <a:r>
              <a:rPr lang="en-CA" sz="1600"/>
              <a:t> gravida </a:t>
            </a:r>
            <a:r>
              <a:rPr lang="en-CA" sz="1600" err="1"/>
              <a:t>elementum</a:t>
            </a:r>
            <a:r>
              <a:rPr lang="en-CA" sz="1600"/>
              <a:t>. </a:t>
            </a:r>
          </a:p>
          <a:p>
            <a:pPr lvl="0"/>
            <a:r>
              <a:rPr lang="en-CA" sz="1600"/>
              <a:t>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6" name="Green Rectangle">
            <a:extLst>
              <a:ext uri="{FF2B5EF4-FFF2-40B4-BE49-F238E27FC236}">
                <a16:creationId xmlns:a16="http://schemas.microsoft.com/office/drawing/2014/main" id="{F7AA3068-185F-24FE-9CC3-0727F9F780A7}"/>
              </a:ext>
            </a:extLst>
          </p:cNvPr>
          <p:cNvSpPr/>
          <p:nvPr userDrawn="1"/>
        </p:nvSpPr>
        <p:spPr>
          <a:xfrm>
            <a:off x="8061789" y="2727789"/>
            <a:ext cx="4130211" cy="4130211"/>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hotograph">
            <a:extLst>
              <a:ext uri="{FF2B5EF4-FFF2-40B4-BE49-F238E27FC236}">
                <a16:creationId xmlns:a16="http://schemas.microsoft.com/office/drawing/2014/main" id="{10B56569-38DA-C665-FDDC-D79654BB4984}"/>
              </a:ext>
            </a:extLst>
          </p:cNvPr>
          <p:cNvSpPr>
            <a:spLocks noGrp="1"/>
          </p:cNvSpPr>
          <p:nvPr>
            <p:ph type="pic" sz="quarter" idx="14"/>
          </p:nvPr>
        </p:nvSpPr>
        <p:spPr>
          <a:xfrm>
            <a:off x="7417942" y="1986558"/>
            <a:ext cx="4324350" cy="4322762"/>
          </a:xfrm>
          <a:prstGeom prst="rect">
            <a:avLst/>
          </a:prstGeom>
        </p:spPr>
        <p:txBody>
          <a:bodyPr/>
          <a:lstStyle/>
          <a:p>
            <a:endParaRPr lang="en-US"/>
          </a:p>
        </p:txBody>
      </p:sp>
      <p:sp>
        <p:nvSpPr>
          <p:cNvPr id="12" name="Page Number">
            <a:extLst>
              <a:ext uri="{FF2B5EF4-FFF2-40B4-BE49-F238E27FC236}">
                <a16:creationId xmlns:a16="http://schemas.microsoft.com/office/drawing/2014/main" id="{4FB0F4E3-B59E-8E83-BD6B-8CACA39CDC20}"/>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
        <p:nvSpPr>
          <p:cNvPr id="13" name="Footer">
            <a:extLst>
              <a:ext uri="{FF2B5EF4-FFF2-40B4-BE49-F238E27FC236}">
                <a16:creationId xmlns:a16="http://schemas.microsoft.com/office/drawing/2014/main" id="{F3A8C6AE-0CC2-127B-590A-35493A3B2CBE}"/>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0" name="TD Shield">
            <a:extLst>
              <a:ext uri="{FF2B5EF4-FFF2-40B4-BE49-F238E27FC236}">
                <a16:creationId xmlns:a16="http://schemas.microsoft.com/office/drawing/2014/main" id="{89D2FD88-3BD4-456C-2E48-99794EF26E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6A012828-36CC-3BA8-89ED-28D1302DAE5C}"/>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2550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 Subject title with two captions">
    <p:spTree>
      <p:nvGrpSpPr>
        <p:cNvPr id="1" name=""/>
        <p:cNvGrpSpPr/>
        <p:nvPr/>
      </p:nvGrpSpPr>
      <p:grpSpPr>
        <a:xfrm>
          <a:off x="0" y="0"/>
          <a:ext cx="0" cy="0"/>
          <a:chOff x="0" y="0"/>
          <a:chExt cx="0" cy="0"/>
        </a:xfrm>
      </p:grpSpPr>
      <p:sp>
        <p:nvSpPr>
          <p:cNvPr id="23" name="Slide title">
            <a:extLst>
              <a:ext uri="{FF2B5EF4-FFF2-40B4-BE49-F238E27FC236}">
                <a16:creationId xmlns:a16="http://schemas.microsoft.com/office/drawing/2014/main" id="{A5EE5984-FB94-A9A4-63CE-2DB1DF1085A4}"/>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9" name="Header">
            <a:extLst>
              <a:ext uri="{FF2B5EF4-FFF2-40B4-BE49-F238E27FC236}">
                <a16:creationId xmlns:a16="http://schemas.microsoft.com/office/drawing/2014/main" id="{DE5D0BF9-3ADB-64F7-85A4-F20E5A9E48B4}"/>
              </a:ext>
            </a:extLst>
          </p:cNvPr>
          <p:cNvSpPr>
            <a:spLocks noGrp="1"/>
          </p:cNvSpPr>
          <p:nvPr>
            <p:ph type="body" sz="quarter" idx="11" hasCustomPrompt="1"/>
          </p:nvPr>
        </p:nvSpPr>
        <p:spPr>
          <a:xfrm>
            <a:off x="782638" y="2403828"/>
            <a:ext cx="10173682" cy="432462"/>
          </a:xfrm>
          <a:prstGeom prst="rect">
            <a:avLst/>
          </a:prstGeom>
        </p:spPr>
        <p:txBody>
          <a:bodyPr lIns="0" tIns="0" rIns="0" bIns="0">
            <a:noAutofit/>
          </a:bodyPr>
          <a:lstStyle>
            <a:lvl1pPr marL="0" indent="0">
              <a:buNone/>
              <a:defRPr sz="36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a:t>
            </a:r>
            <a:r>
              <a:rPr lang="fr-FR"/>
              <a:t>Insérer le titre du sujet.</a:t>
            </a:r>
            <a:endParaRPr lang="en-CA" sz="3600" b="0" i="0">
              <a:solidFill>
                <a:srgbClr val="1C1C1C"/>
              </a:solidFill>
              <a:latin typeface="TD Graphik Regular" panose="020B0503030202060203" pitchFamily="34" charset="77"/>
            </a:endParaRPr>
          </a:p>
        </p:txBody>
      </p:sp>
      <p:sp>
        <p:nvSpPr>
          <p:cNvPr id="13" name="Caption title 1">
            <a:extLst>
              <a:ext uri="{FF2B5EF4-FFF2-40B4-BE49-F238E27FC236}">
                <a16:creationId xmlns:a16="http://schemas.microsoft.com/office/drawing/2014/main" id="{FE9F830A-4384-ECC6-801E-21D3470D49D2}"/>
              </a:ext>
            </a:extLst>
          </p:cNvPr>
          <p:cNvSpPr>
            <a:spLocks noGrp="1"/>
          </p:cNvSpPr>
          <p:nvPr>
            <p:ph type="body" sz="quarter" idx="18" hasCustomPrompt="1"/>
          </p:nvPr>
        </p:nvSpPr>
        <p:spPr>
          <a:xfrm>
            <a:off x="784202" y="3320966"/>
            <a:ext cx="5037837" cy="216068"/>
          </a:xfrm>
          <a:prstGeom prst="rect">
            <a:avLst/>
          </a:prstGeom>
        </p:spPr>
        <p:txBody>
          <a:bodyPr lIns="0" tIns="0" rIns="0" bIns="0">
            <a:noAutofit/>
          </a:bodyPr>
          <a:lstStyle>
            <a:lvl1pPr marL="0" indent="0">
              <a:buNone/>
              <a:defRPr sz="1800" b="1" i="0" baseline="0">
                <a:latin typeface="TD Graphik Medium" panose="020B050303020206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CA" sz="1600" b="1" i="0">
                <a:solidFill>
                  <a:srgbClr val="1C1C1C"/>
                </a:solidFill>
                <a:latin typeface="TD Graphik Medium" panose="020B0503030202060203" pitchFamily="34" charset="77"/>
              </a:rPr>
              <a:t>Caption title here</a:t>
            </a:r>
          </a:p>
        </p:txBody>
      </p:sp>
      <p:sp>
        <p:nvSpPr>
          <p:cNvPr id="9" name="Caption copy 1">
            <a:extLst>
              <a:ext uri="{FF2B5EF4-FFF2-40B4-BE49-F238E27FC236}">
                <a16:creationId xmlns:a16="http://schemas.microsoft.com/office/drawing/2014/main" id="{C9CD5D84-F6B5-5BDB-FBEA-4383787EEBCB}"/>
              </a:ext>
            </a:extLst>
          </p:cNvPr>
          <p:cNvSpPr>
            <a:spLocks noGrp="1"/>
          </p:cNvSpPr>
          <p:nvPr>
            <p:ph type="body" sz="quarter" idx="16" hasCustomPrompt="1"/>
          </p:nvPr>
        </p:nvSpPr>
        <p:spPr>
          <a:xfrm>
            <a:off x="776758" y="3767082"/>
            <a:ext cx="5052727" cy="2003455"/>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endParaRPr lang="en-US"/>
          </a:p>
        </p:txBody>
      </p:sp>
      <p:sp>
        <p:nvSpPr>
          <p:cNvPr id="18" name="Caption title 2">
            <a:extLst>
              <a:ext uri="{FF2B5EF4-FFF2-40B4-BE49-F238E27FC236}">
                <a16:creationId xmlns:a16="http://schemas.microsoft.com/office/drawing/2014/main" id="{37B009BF-A798-03A6-5710-E2A17AC5A8F9}"/>
              </a:ext>
            </a:extLst>
          </p:cNvPr>
          <p:cNvSpPr>
            <a:spLocks noGrp="1"/>
          </p:cNvSpPr>
          <p:nvPr>
            <p:ph type="body" sz="quarter" idx="14" hasCustomPrompt="1"/>
          </p:nvPr>
        </p:nvSpPr>
        <p:spPr>
          <a:xfrm>
            <a:off x="6360081" y="3320966"/>
            <a:ext cx="5037837" cy="216068"/>
          </a:xfrm>
          <a:prstGeom prst="rect">
            <a:avLst/>
          </a:prstGeom>
        </p:spPr>
        <p:txBody>
          <a:bodyPr lIns="0" tIns="0" rIns="0" bIns="0">
            <a:noAutofit/>
          </a:bodyPr>
          <a:lstStyle>
            <a:lvl1pPr marL="0" indent="0">
              <a:buNone/>
              <a:defRPr sz="1800" b="1" i="0" baseline="0">
                <a:latin typeface="TD Graphik Medium" panose="020B050303020206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CA" sz="1600" b="1" i="0">
                <a:solidFill>
                  <a:srgbClr val="1C1C1C"/>
                </a:solidFill>
                <a:latin typeface="TD Graphik Medium" panose="020B0503030202060203" pitchFamily="34" charset="77"/>
              </a:rPr>
              <a:t>Caption title here</a:t>
            </a:r>
          </a:p>
        </p:txBody>
      </p:sp>
      <p:sp>
        <p:nvSpPr>
          <p:cNvPr id="10" name="Caption copy 2">
            <a:extLst>
              <a:ext uri="{FF2B5EF4-FFF2-40B4-BE49-F238E27FC236}">
                <a16:creationId xmlns:a16="http://schemas.microsoft.com/office/drawing/2014/main" id="{6A0DDCB9-39BA-F1F0-B456-5AFC4CE59D40}"/>
              </a:ext>
            </a:extLst>
          </p:cNvPr>
          <p:cNvSpPr>
            <a:spLocks noGrp="1"/>
          </p:cNvSpPr>
          <p:nvPr>
            <p:ph type="body" sz="quarter" idx="17" hasCustomPrompt="1"/>
          </p:nvPr>
        </p:nvSpPr>
        <p:spPr>
          <a:xfrm>
            <a:off x="6377920" y="3767082"/>
            <a:ext cx="5052727" cy="2003455"/>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a:t>
            </a:r>
            <a:endParaRPr lang="en-US"/>
          </a:p>
        </p:txBody>
      </p:sp>
      <p:sp>
        <p:nvSpPr>
          <p:cNvPr id="11" name="Page Number">
            <a:extLst>
              <a:ext uri="{FF2B5EF4-FFF2-40B4-BE49-F238E27FC236}">
                <a16:creationId xmlns:a16="http://schemas.microsoft.com/office/drawing/2014/main" id="{54CACBE6-FE04-1BC6-56FE-1CCA9F8FA2C0}"/>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2" name="Footer">
            <a:extLst>
              <a:ext uri="{FF2B5EF4-FFF2-40B4-BE49-F238E27FC236}">
                <a16:creationId xmlns:a16="http://schemas.microsoft.com/office/drawing/2014/main" id="{3B4A2C8B-00D0-E2A4-453E-2436CA19F7DF}"/>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5" name="TD Shield">
            <a:extLst>
              <a:ext uri="{FF2B5EF4-FFF2-40B4-BE49-F238E27FC236}">
                <a16:creationId xmlns:a16="http://schemas.microsoft.com/office/drawing/2014/main" id="{17EEB22F-003A-D89C-DECD-EE70A406067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7448899D-5768-748F-C4D2-F600BFE97074}"/>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24877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 Subject title with four caption layout">
    <p:bg>
      <p:bgPr>
        <a:solidFill>
          <a:srgbClr val="FFFFFF"/>
        </a:solidFill>
        <a:effectLst/>
      </p:bgPr>
    </p:bg>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829FD0BF-85FE-AA45-EAA0-B73AF9D5B042}"/>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Insert slide title here</a:t>
            </a:r>
          </a:p>
        </p:txBody>
      </p:sp>
      <p:sp>
        <p:nvSpPr>
          <p:cNvPr id="23" name="Header">
            <a:extLst>
              <a:ext uri="{FF2B5EF4-FFF2-40B4-BE49-F238E27FC236}">
                <a16:creationId xmlns:a16="http://schemas.microsoft.com/office/drawing/2014/main" id="{90727ED6-F49A-A98B-811F-0E6069C2D6E7}"/>
              </a:ext>
            </a:extLst>
          </p:cNvPr>
          <p:cNvSpPr>
            <a:spLocks noGrp="1"/>
          </p:cNvSpPr>
          <p:nvPr>
            <p:ph type="body" sz="quarter" idx="11" hasCustomPrompt="1"/>
          </p:nvPr>
        </p:nvSpPr>
        <p:spPr>
          <a:xfrm>
            <a:off x="782638" y="2160905"/>
            <a:ext cx="10173682" cy="432462"/>
          </a:xfrm>
          <a:prstGeom prst="rect">
            <a:avLst/>
          </a:prstGeom>
        </p:spPr>
        <p:txBody>
          <a:bodyPr lIns="0" tIns="0" rIns="0" bIns="0">
            <a:noAutofit/>
          </a:bodyPr>
          <a:lstStyle>
            <a:lvl1pPr marL="0" indent="0">
              <a:buNone/>
              <a:defRPr sz="40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27" name="Caption Title 1">
            <a:extLst>
              <a:ext uri="{FF2B5EF4-FFF2-40B4-BE49-F238E27FC236}">
                <a16:creationId xmlns:a16="http://schemas.microsoft.com/office/drawing/2014/main" id="{93AF73A9-86AE-74EB-D4DB-353064FFCE98}"/>
              </a:ext>
            </a:extLst>
          </p:cNvPr>
          <p:cNvSpPr>
            <a:spLocks noGrp="1"/>
          </p:cNvSpPr>
          <p:nvPr>
            <p:ph type="body" sz="quarter" idx="22" hasCustomPrompt="1"/>
          </p:nvPr>
        </p:nvSpPr>
        <p:spPr>
          <a:xfrm>
            <a:off x="782638" y="3073022"/>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18" name="Caption copy 1">
            <a:extLst>
              <a:ext uri="{FF2B5EF4-FFF2-40B4-BE49-F238E27FC236}">
                <a16:creationId xmlns:a16="http://schemas.microsoft.com/office/drawing/2014/main" id="{B43ACED7-53CB-73BF-6864-A6D7C30FC560}"/>
              </a:ext>
            </a:extLst>
          </p:cNvPr>
          <p:cNvSpPr>
            <a:spLocks noGrp="1"/>
          </p:cNvSpPr>
          <p:nvPr>
            <p:ph type="body" sz="quarter" idx="33" hasCustomPrompt="1"/>
          </p:nvPr>
        </p:nvSpPr>
        <p:spPr>
          <a:xfrm>
            <a:off x="782634" y="3455617"/>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29" name="Caption Title 2">
            <a:extLst>
              <a:ext uri="{FF2B5EF4-FFF2-40B4-BE49-F238E27FC236}">
                <a16:creationId xmlns:a16="http://schemas.microsoft.com/office/drawing/2014/main" id="{72FA8EB8-D696-B710-4D6D-B3F109B68181}"/>
              </a:ext>
            </a:extLst>
          </p:cNvPr>
          <p:cNvSpPr>
            <a:spLocks noGrp="1"/>
          </p:cNvSpPr>
          <p:nvPr>
            <p:ph type="body" sz="quarter" idx="24" hasCustomPrompt="1"/>
          </p:nvPr>
        </p:nvSpPr>
        <p:spPr>
          <a:xfrm>
            <a:off x="782637" y="4738886"/>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21" name="Caption copy 2">
            <a:extLst>
              <a:ext uri="{FF2B5EF4-FFF2-40B4-BE49-F238E27FC236}">
                <a16:creationId xmlns:a16="http://schemas.microsoft.com/office/drawing/2014/main" id="{579C7023-D23B-1671-D408-8EC6E9B22141}"/>
              </a:ext>
            </a:extLst>
          </p:cNvPr>
          <p:cNvSpPr>
            <a:spLocks noGrp="1"/>
          </p:cNvSpPr>
          <p:nvPr>
            <p:ph type="body" sz="quarter" idx="35" hasCustomPrompt="1"/>
          </p:nvPr>
        </p:nvSpPr>
        <p:spPr>
          <a:xfrm>
            <a:off x="782633" y="5133946"/>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28" name="Caption Title 3">
            <a:extLst>
              <a:ext uri="{FF2B5EF4-FFF2-40B4-BE49-F238E27FC236}">
                <a16:creationId xmlns:a16="http://schemas.microsoft.com/office/drawing/2014/main" id="{0A8074B0-F97B-529B-F40F-162F2B31EE6E}"/>
              </a:ext>
            </a:extLst>
          </p:cNvPr>
          <p:cNvSpPr>
            <a:spLocks noGrp="1"/>
          </p:cNvSpPr>
          <p:nvPr>
            <p:ph type="body" sz="quarter" idx="23" hasCustomPrompt="1"/>
          </p:nvPr>
        </p:nvSpPr>
        <p:spPr>
          <a:xfrm>
            <a:off x="6559955" y="3065978"/>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20" name="Caption copy 3">
            <a:extLst>
              <a:ext uri="{FF2B5EF4-FFF2-40B4-BE49-F238E27FC236}">
                <a16:creationId xmlns:a16="http://schemas.microsoft.com/office/drawing/2014/main" id="{7016D026-0FAE-4794-0A33-6BC1F4A894BD}"/>
              </a:ext>
            </a:extLst>
          </p:cNvPr>
          <p:cNvSpPr>
            <a:spLocks noGrp="1"/>
          </p:cNvSpPr>
          <p:nvPr>
            <p:ph type="body" sz="quarter" idx="34" hasCustomPrompt="1"/>
          </p:nvPr>
        </p:nvSpPr>
        <p:spPr>
          <a:xfrm>
            <a:off x="6559952" y="3455617"/>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30" name="Caption Title 4">
            <a:extLst>
              <a:ext uri="{FF2B5EF4-FFF2-40B4-BE49-F238E27FC236}">
                <a16:creationId xmlns:a16="http://schemas.microsoft.com/office/drawing/2014/main" id="{7912DD3E-95CD-8591-7EE8-C554E69C5D24}"/>
              </a:ext>
            </a:extLst>
          </p:cNvPr>
          <p:cNvSpPr>
            <a:spLocks noGrp="1"/>
          </p:cNvSpPr>
          <p:nvPr>
            <p:ph type="body" sz="quarter" idx="25" hasCustomPrompt="1"/>
          </p:nvPr>
        </p:nvSpPr>
        <p:spPr>
          <a:xfrm>
            <a:off x="6559954" y="4738886"/>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22" name="Caption Title 5">
            <a:extLst>
              <a:ext uri="{FF2B5EF4-FFF2-40B4-BE49-F238E27FC236}">
                <a16:creationId xmlns:a16="http://schemas.microsoft.com/office/drawing/2014/main" id="{BE6F394A-47C0-2CD7-2F66-510E2D3EC64E}"/>
              </a:ext>
            </a:extLst>
          </p:cNvPr>
          <p:cNvSpPr>
            <a:spLocks noGrp="1"/>
          </p:cNvSpPr>
          <p:nvPr>
            <p:ph type="body" sz="quarter" idx="36" hasCustomPrompt="1"/>
          </p:nvPr>
        </p:nvSpPr>
        <p:spPr>
          <a:xfrm>
            <a:off x="6559951" y="5133945"/>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16" name="Footer">
            <a:extLst>
              <a:ext uri="{FF2B5EF4-FFF2-40B4-BE49-F238E27FC236}">
                <a16:creationId xmlns:a16="http://schemas.microsoft.com/office/drawing/2014/main" id="{0FD5D203-8663-92CD-F86F-D9286CDAEBF9}"/>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sp>
        <p:nvSpPr>
          <p:cNvPr id="15" name="Page Number">
            <a:extLst>
              <a:ext uri="{FF2B5EF4-FFF2-40B4-BE49-F238E27FC236}">
                <a16:creationId xmlns:a16="http://schemas.microsoft.com/office/drawing/2014/main" id="{57D38C7E-6708-B69A-CAE5-FF3B58014133}"/>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17" name="TD Shield">
            <a:extLst>
              <a:ext uri="{FF2B5EF4-FFF2-40B4-BE49-F238E27FC236}">
                <a16:creationId xmlns:a16="http://schemas.microsoft.com/office/drawing/2014/main" id="{EA657CAD-A88F-8B5D-D436-83E08477192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A6122886-F08C-A51A-E561-3CB307AA9665}"/>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4677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Compare &amp; Contrast Green box on left, white on right">
    <p:bg>
      <p:bgPr>
        <a:solidFill>
          <a:srgbClr val="F6FAF0"/>
        </a:solidFill>
        <a:effectLst/>
      </p:bgPr>
    </p:bg>
    <p:spTree>
      <p:nvGrpSpPr>
        <p:cNvPr id="1" name=""/>
        <p:cNvGrpSpPr/>
        <p:nvPr/>
      </p:nvGrpSpPr>
      <p:grpSpPr>
        <a:xfrm>
          <a:off x="0" y="0"/>
          <a:ext cx="0" cy="0"/>
          <a:chOff x="0" y="0"/>
          <a:chExt cx="0" cy="0"/>
        </a:xfrm>
      </p:grpSpPr>
      <p:sp>
        <p:nvSpPr>
          <p:cNvPr id="30" name="Green rectangle">
            <a:extLst>
              <a:ext uri="{FF2B5EF4-FFF2-40B4-BE49-F238E27FC236}">
                <a16:creationId xmlns:a16="http://schemas.microsoft.com/office/drawing/2014/main" id="{9D9F779C-458F-6AC7-EF6C-B3E47981B59D}"/>
              </a:ext>
            </a:extLst>
          </p:cNvPr>
          <p:cNvSpPr/>
          <p:nvPr userDrawn="1"/>
        </p:nvSpPr>
        <p:spPr>
          <a:xfrm>
            <a:off x="0" y="0"/>
            <a:ext cx="6096000"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Header 1">
            <a:extLst>
              <a:ext uri="{FF2B5EF4-FFF2-40B4-BE49-F238E27FC236}">
                <a16:creationId xmlns:a16="http://schemas.microsoft.com/office/drawing/2014/main" id="{EB757BA5-AE2E-306E-5FD9-9CB6D7D4A7C9}"/>
              </a:ext>
            </a:extLst>
          </p:cNvPr>
          <p:cNvSpPr>
            <a:spLocks noGrp="1"/>
          </p:cNvSpPr>
          <p:nvPr>
            <p:ph type="body" sz="quarter" idx="10" hasCustomPrompt="1"/>
          </p:nvPr>
        </p:nvSpPr>
        <p:spPr>
          <a:xfrm>
            <a:off x="792666" y="2257164"/>
            <a:ext cx="4810465" cy="520883"/>
          </a:xfrm>
          <a:prstGeom prst="rect">
            <a:avLst/>
          </a:prstGeom>
        </p:spPr>
        <p:txBody>
          <a:bodyPr lIns="0" tIns="0" rIns="0" bIns="0">
            <a:noAutofit/>
          </a:bodyPr>
          <a:lstStyle>
            <a:lvl1pPr marL="0" indent="0">
              <a:buNone/>
              <a:defRPr sz="3600" b="1" i="0">
                <a:solidFill>
                  <a:schemeClr val="bg1"/>
                </a:solidFill>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3" name="Subhead 1">
            <a:extLst>
              <a:ext uri="{FF2B5EF4-FFF2-40B4-BE49-F238E27FC236}">
                <a16:creationId xmlns:a16="http://schemas.microsoft.com/office/drawing/2014/main" id="{D781DB5E-B3C5-2E5C-901E-A2E21580CB05}"/>
              </a:ext>
            </a:extLst>
          </p:cNvPr>
          <p:cNvSpPr>
            <a:spLocks noGrp="1"/>
          </p:cNvSpPr>
          <p:nvPr>
            <p:ph type="body" sz="quarter" idx="32" hasCustomPrompt="1"/>
          </p:nvPr>
        </p:nvSpPr>
        <p:spPr>
          <a:xfrm>
            <a:off x="792666" y="2939960"/>
            <a:ext cx="4810465" cy="297755"/>
          </a:xfrm>
          <a:prstGeom prst="rect">
            <a:avLst/>
          </a:prstGeom>
        </p:spPr>
        <p:txBody>
          <a:bodyPr lIns="0" tIns="0" rIns="0" bIns="0">
            <a:noAutofit/>
          </a:bodyPr>
          <a:lstStyle>
            <a:lvl1pPr marL="0" indent="0">
              <a:buNone/>
              <a:defRPr sz="1800" b="0" i="0">
                <a:solidFill>
                  <a:schemeClr val="bg1"/>
                </a:solidFill>
                <a:latin typeface="TD Graphik Semilight" panose="020B0503030202060203" pitchFamily="34" charset="77"/>
              </a:defRPr>
            </a:lvl1pPr>
            <a:lvl2pPr>
              <a:defRPr sz="1800" b="0" i="0">
                <a:solidFill>
                  <a:srgbClr val="1C1C1C"/>
                </a:solidFill>
                <a:latin typeface="TD Graphik Semilight" panose="020B0503030202060203" pitchFamily="34" charset="77"/>
              </a:defRPr>
            </a:lvl2pPr>
            <a:lvl3pPr>
              <a:defRPr sz="1800" b="0" i="0">
                <a:solidFill>
                  <a:srgbClr val="1C1C1C"/>
                </a:solidFill>
                <a:latin typeface="TD Graphik Semilight" panose="020B0503030202060203" pitchFamily="34" charset="77"/>
              </a:defRPr>
            </a:lvl3pPr>
            <a:lvl4pPr>
              <a:defRPr sz="1800" b="0" i="0">
                <a:solidFill>
                  <a:srgbClr val="1C1C1C"/>
                </a:solidFill>
                <a:latin typeface="TD Graphik Semilight" panose="020B0503030202060203" pitchFamily="34" charset="77"/>
              </a:defRPr>
            </a:lvl4pPr>
            <a:lvl5pPr>
              <a:defRPr sz="1800" b="0" i="0">
                <a:solidFill>
                  <a:srgbClr val="1C1C1C"/>
                </a:solidFill>
                <a:latin typeface="TD Graphik Semilight" panose="020B0503030202060203" pitchFamily="34" charset="77"/>
              </a:defRPr>
            </a:lvl5pPr>
          </a:lstStyle>
          <a:p>
            <a:pPr lvl="0"/>
            <a:r>
              <a:rPr lang="en-US"/>
              <a:t>Insert subhead here. </a:t>
            </a:r>
            <a:r>
              <a:rPr lang="fr-FR"/>
              <a:t>Insérer le sous-titre ici.</a:t>
            </a:r>
            <a:endParaRPr lang="en-US"/>
          </a:p>
        </p:txBody>
      </p:sp>
      <p:sp>
        <p:nvSpPr>
          <p:cNvPr id="26" name="Caption title 1">
            <a:extLst>
              <a:ext uri="{FF2B5EF4-FFF2-40B4-BE49-F238E27FC236}">
                <a16:creationId xmlns:a16="http://schemas.microsoft.com/office/drawing/2014/main" id="{13A12C5F-D409-5F34-44DF-5E417E922369}"/>
              </a:ext>
            </a:extLst>
          </p:cNvPr>
          <p:cNvSpPr>
            <a:spLocks noGrp="1"/>
          </p:cNvSpPr>
          <p:nvPr>
            <p:ph type="body" sz="quarter" idx="25" hasCustomPrompt="1"/>
          </p:nvPr>
        </p:nvSpPr>
        <p:spPr>
          <a:xfrm>
            <a:off x="1721160" y="3789881"/>
            <a:ext cx="3860949" cy="226109"/>
          </a:xfrm>
          <a:prstGeom prst="rect">
            <a:avLst/>
          </a:prstGeom>
        </p:spPr>
        <p:txBody>
          <a:bodyPr lIns="0" tIns="0" rIns="0" bIns="0">
            <a:noAutofit/>
          </a:bodyPr>
          <a:lstStyle>
            <a:lvl1pPr marL="0" indent="0">
              <a:buNone/>
              <a:defRPr sz="1600" b="1" i="0">
                <a:solidFill>
                  <a:schemeClr val="bg1"/>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7" name="Caption copy 1">
            <a:extLst>
              <a:ext uri="{FF2B5EF4-FFF2-40B4-BE49-F238E27FC236}">
                <a16:creationId xmlns:a16="http://schemas.microsoft.com/office/drawing/2014/main" id="{CD07450A-02B7-3CEC-F65C-C730E5FC0290}"/>
              </a:ext>
            </a:extLst>
          </p:cNvPr>
          <p:cNvSpPr>
            <a:spLocks noGrp="1"/>
          </p:cNvSpPr>
          <p:nvPr>
            <p:ph type="body" sz="quarter" idx="30" hasCustomPrompt="1"/>
          </p:nvPr>
        </p:nvSpPr>
        <p:spPr>
          <a:xfrm>
            <a:off x="1719876" y="4145164"/>
            <a:ext cx="3843292" cy="561159"/>
          </a:xfrm>
          <a:prstGeom prst="rect">
            <a:avLst/>
          </a:prstGeom>
        </p:spPr>
        <p:txBody>
          <a:bodyPr lIns="0" tIns="0" rIns="0" bIns="0">
            <a:noAutofit/>
          </a:bodyPr>
          <a:lstStyle>
            <a:lvl1pPr marL="0" indent="0">
              <a:lnSpc>
                <a:spcPts val="2320"/>
              </a:lnSpc>
              <a:spcBef>
                <a:spcPts val="0"/>
              </a:spcBef>
              <a:buNone/>
              <a:defRPr sz="1600" b="0" i="0">
                <a:solidFill>
                  <a:schemeClr val="bg1"/>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27" name="Caption title 2">
            <a:extLst>
              <a:ext uri="{FF2B5EF4-FFF2-40B4-BE49-F238E27FC236}">
                <a16:creationId xmlns:a16="http://schemas.microsoft.com/office/drawing/2014/main" id="{39B2138D-1B73-E8F1-402E-49004684F224}"/>
              </a:ext>
            </a:extLst>
          </p:cNvPr>
          <p:cNvSpPr>
            <a:spLocks noGrp="1"/>
          </p:cNvSpPr>
          <p:nvPr>
            <p:ph type="body" sz="quarter" idx="26" hasCustomPrompt="1"/>
          </p:nvPr>
        </p:nvSpPr>
        <p:spPr>
          <a:xfrm>
            <a:off x="1719876" y="4986529"/>
            <a:ext cx="3860949" cy="226109"/>
          </a:xfrm>
          <a:prstGeom prst="rect">
            <a:avLst/>
          </a:prstGeom>
        </p:spPr>
        <p:txBody>
          <a:bodyPr lIns="0" tIns="0" rIns="0" bIns="0">
            <a:noAutofit/>
          </a:bodyPr>
          <a:lstStyle>
            <a:lvl1pPr marL="0" indent="0">
              <a:buNone/>
              <a:defRPr sz="1600" b="1" i="0">
                <a:solidFill>
                  <a:schemeClr val="bg1"/>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8" name="Caption copy 2">
            <a:extLst>
              <a:ext uri="{FF2B5EF4-FFF2-40B4-BE49-F238E27FC236}">
                <a16:creationId xmlns:a16="http://schemas.microsoft.com/office/drawing/2014/main" id="{96107D9C-D76D-2BA3-6DD6-55BA0928F324}"/>
              </a:ext>
            </a:extLst>
          </p:cNvPr>
          <p:cNvSpPr>
            <a:spLocks noGrp="1"/>
          </p:cNvSpPr>
          <p:nvPr>
            <p:ph type="body" sz="quarter" idx="31" hasCustomPrompt="1"/>
          </p:nvPr>
        </p:nvSpPr>
        <p:spPr>
          <a:xfrm>
            <a:off x="1719876" y="5346615"/>
            <a:ext cx="3843292" cy="561159"/>
          </a:xfrm>
          <a:prstGeom prst="rect">
            <a:avLst/>
          </a:prstGeom>
        </p:spPr>
        <p:txBody>
          <a:bodyPr lIns="0" tIns="0" rIns="0" bIns="0">
            <a:noAutofit/>
          </a:bodyPr>
          <a:lstStyle>
            <a:lvl1pPr marL="0" indent="0">
              <a:lnSpc>
                <a:spcPts val="2320"/>
              </a:lnSpc>
              <a:spcBef>
                <a:spcPts val="0"/>
              </a:spcBef>
              <a:buNone/>
              <a:defRPr sz="1600" b="0" i="0">
                <a:solidFill>
                  <a:schemeClr val="bg1"/>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28" name="Slide title">
            <a:extLst>
              <a:ext uri="{FF2B5EF4-FFF2-40B4-BE49-F238E27FC236}">
                <a16:creationId xmlns:a16="http://schemas.microsoft.com/office/drawing/2014/main" id="{635DF6AA-0A77-29BF-5DFA-892B2997A27D}"/>
              </a:ext>
            </a:extLst>
          </p:cNvPr>
          <p:cNvSpPr>
            <a:spLocks noGrp="1"/>
          </p:cNvSpPr>
          <p:nvPr>
            <p:ph type="ctrTitle" hasCustomPrompt="1"/>
          </p:nvPr>
        </p:nvSpPr>
        <p:spPr>
          <a:xfrm>
            <a:off x="792666" y="780257"/>
            <a:ext cx="4810465" cy="358041"/>
          </a:xfrm>
          <a:prstGeom prst="rect">
            <a:avLst/>
          </a:prstGeo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Insert slide title here</a:t>
            </a:r>
          </a:p>
        </p:txBody>
      </p:sp>
      <p:sp>
        <p:nvSpPr>
          <p:cNvPr id="52" name="Header 2">
            <a:extLst>
              <a:ext uri="{FF2B5EF4-FFF2-40B4-BE49-F238E27FC236}">
                <a16:creationId xmlns:a16="http://schemas.microsoft.com/office/drawing/2014/main" id="{8E8802D9-4A8D-332D-16BD-ECD88EDF6957}"/>
              </a:ext>
            </a:extLst>
          </p:cNvPr>
          <p:cNvSpPr>
            <a:spLocks noGrp="1"/>
          </p:cNvSpPr>
          <p:nvPr>
            <p:ph type="body" sz="quarter" idx="18" hasCustomPrompt="1"/>
          </p:nvPr>
        </p:nvSpPr>
        <p:spPr>
          <a:xfrm>
            <a:off x="6839996" y="2257164"/>
            <a:ext cx="4810465" cy="520883"/>
          </a:xfrm>
          <a:prstGeom prst="rect">
            <a:avLst/>
          </a:prstGeom>
        </p:spPr>
        <p:txBody>
          <a:bodyPr lIns="0" tIns="0" rIns="0" bIns="0">
            <a:noAutofit/>
          </a:bodyPr>
          <a:lstStyle>
            <a:lvl1pPr marL="0" indent="0">
              <a:buNone/>
              <a:defRPr sz="3600" b="1" i="0">
                <a:solidFill>
                  <a:srgbClr val="1C1C1C"/>
                </a:solidFill>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22" name="Subhead 1">
            <a:extLst>
              <a:ext uri="{FF2B5EF4-FFF2-40B4-BE49-F238E27FC236}">
                <a16:creationId xmlns:a16="http://schemas.microsoft.com/office/drawing/2014/main" id="{A61F5AFA-D05C-D243-931F-6B90E2710D5A}"/>
              </a:ext>
            </a:extLst>
          </p:cNvPr>
          <p:cNvSpPr>
            <a:spLocks noGrp="1"/>
          </p:cNvSpPr>
          <p:nvPr>
            <p:ph type="body" sz="quarter" idx="33" hasCustomPrompt="1"/>
          </p:nvPr>
        </p:nvSpPr>
        <p:spPr>
          <a:xfrm>
            <a:off x="6829980" y="2927490"/>
            <a:ext cx="4810465" cy="297755"/>
          </a:xfrm>
          <a:prstGeom prst="rect">
            <a:avLst/>
          </a:prstGeom>
        </p:spPr>
        <p:txBody>
          <a:bodyPr lIns="0" tIns="0" rIns="0" bIns="0">
            <a:noAutofit/>
          </a:bodyPr>
          <a:lstStyle>
            <a:lvl1pPr marL="0" indent="0">
              <a:buNone/>
              <a:defRPr sz="1800" b="0" i="0">
                <a:solidFill>
                  <a:srgbClr val="1C1C1C"/>
                </a:solidFill>
                <a:latin typeface="TD Graphik Semilight" panose="020B0503030202060203" pitchFamily="34" charset="77"/>
              </a:defRPr>
            </a:lvl1pPr>
            <a:lvl2pPr>
              <a:defRPr sz="1800" b="0" i="0">
                <a:solidFill>
                  <a:srgbClr val="1C1C1C"/>
                </a:solidFill>
                <a:latin typeface="TD Graphik Semilight" panose="020B0503030202060203" pitchFamily="34" charset="77"/>
              </a:defRPr>
            </a:lvl2pPr>
            <a:lvl3pPr>
              <a:defRPr sz="1800" b="0" i="0">
                <a:solidFill>
                  <a:srgbClr val="1C1C1C"/>
                </a:solidFill>
                <a:latin typeface="TD Graphik Semilight" panose="020B0503030202060203" pitchFamily="34" charset="77"/>
              </a:defRPr>
            </a:lvl3pPr>
            <a:lvl4pPr>
              <a:defRPr sz="1800" b="0" i="0">
                <a:solidFill>
                  <a:srgbClr val="1C1C1C"/>
                </a:solidFill>
                <a:latin typeface="TD Graphik Semilight" panose="020B0503030202060203" pitchFamily="34" charset="77"/>
              </a:defRPr>
            </a:lvl4pPr>
            <a:lvl5pPr>
              <a:defRPr sz="1800" b="0" i="0">
                <a:solidFill>
                  <a:srgbClr val="1C1C1C"/>
                </a:solidFill>
                <a:latin typeface="TD Graphik Semilight" panose="020B0503030202060203" pitchFamily="34" charset="77"/>
              </a:defRPr>
            </a:lvl5pPr>
          </a:lstStyle>
          <a:p>
            <a:pPr lvl="0"/>
            <a:r>
              <a:rPr lang="en-US"/>
              <a:t>Insert subhead here. </a:t>
            </a:r>
            <a:r>
              <a:rPr lang="fr-FR"/>
              <a:t>Insérer le sous-titre ici.</a:t>
            </a:r>
            <a:endParaRPr lang="en-US"/>
          </a:p>
        </p:txBody>
      </p:sp>
      <p:sp>
        <p:nvSpPr>
          <p:cNvPr id="59" name="Caption title 3">
            <a:extLst>
              <a:ext uri="{FF2B5EF4-FFF2-40B4-BE49-F238E27FC236}">
                <a16:creationId xmlns:a16="http://schemas.microsoft.com/office/drawing/2014/main" id="{265B047D-EE8F-DA7C-C7C7-0AA3CD413E29}"/>
              </a:ext>
            </a:extLst>
          </p:cNvPr>
          <p:cNvSpPr>
            <a:spLocks noGrp="1"/>
          </p:cNvSpPr>
          <p:nvPr>
            <p:ph type="body" sz="quarter" idx="22" hasCustomPrompt="1"/>
          </p:nvPr>
        </p:nvSpPr>
        <p:spPr>
          <a:xfrm>
            <a:off x="7820524" y="3816334"/>
            <a:ext cx="386094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5" name="Caption copy 3">
            <a:extLst>
              <a:ext uri="{FF2B5EF4-FFF2-40B4-BE49-F238E27FC236}">
                <a16:creationId xmlns:a16="http://schemas.microsoft.com/office/drawing/2014/main" id="{0FFCD86B-9CE9-C993-8C0C-572F3ACC7C30}"/>
              </a:ext>
            </a:extLst>
          </p:cNvPr>
          <p:cNvSpPr>
            <a:spLocks noGrp="1"/>
          </p:cNvSpPr>
          <p:nvPr>
            <p:ph type="body" sz="quarter" idx="28" hasCustomPrompt="1"/>
          </p:nvPr>
        </p:nvSpPr>
        <p:spPr>
          <a:xfrm>
            <a:off x="7838182" y="4145165"/>
            <a:ext cx="3843292" cy="561159"/>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61" name="Caption title 4">
            <a:extLst>
              <a:ext uri="{FF2B5EF4-FFF2-40B4-BE49-F238E27FC236}">
                <a16:creationId xmlns:a16="http://schemas.microsoft.com/office/drawing/2014/main" id="{EA6F25ED-4DEB-D5AA-FFE7-9B2E8A7088A5}"/>
              </a:ext>
            </a:extLst>
          </p:cNvPr>
          <p:cNvSpPr>
            <a:spLocks noGrp="1"/>
          </p:cNvSpPr>
          <p:nvPr>
            <p:ph type="body" sz="quarter" idx="24" hasCustomPrompt="1"/>
          </p:nvPr>
        </p:nvSpPr>
        <p:spPr>
          <a:xfrm>
            <a:off x="7820525" y="5010816"/>
            <a:ext cx="386094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6" name="Caption copy 5">
            <a:extLst>
              <a:ext uri="{FF2B5EF4-FFF2-40B4-BE49-F238E27FC236}">
                <a16:creationId xmlns:a16="http://schemas.microsoft.com/office/drawing/2014/main" id="{31C5C686-EE11-57C0-AD64-5AB993BF0561}"/>
              </a:ext>
            </a:extLst>
          </p:cNvPr>
          <p:cNvSpPr>
            <a:spLocks noGrp="1"/>
          </p:cNvSpPr>
          <p:nvPr>
            <p:ph type="body" sz="quarter" idx="29" hasCustomPrompt="1"/>
          </p:nvPr>
        </p:nvSpPr>
        <p:spPr>
          <a:xfrm>
            <a:off x="7838182" y="5346615"/>
            <a:ext cx="3843292" cy="561159"/>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20" name="Footer">
            <a:extLst>
              <a:ext uri="{FF2B5EF4-FFF2-40B4-BE49-F238E27FC236}">
                <a16:creationId xmlns:a16="http://schemas.microsoft.com/office/drawing/2014/main" id="{A17D5CF1-8EB5-7092-4A53-8E3DE2F2096D}"/>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9" name="Page Number">
            <a:extLst>
              <a:ext uri="{FF2B5EF4-FFF2-40B4-BE49-F238E27FC236}">
                <a16:creationId xmlns:a16="http://schemas.microsoft.com/office/drawing/2014/main" id="{22203A9C-1C2D-0338-296F-BB86671B40E1}"/>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18" name="TD Shield">
            <a:extLst>
              <a:ext uri="{FF2B5EF4-FFF2-40B4-BE49-F238E27FC236}">
                <a16:creationId xmlns:a16="http://schemas.microsoft.com/office/drawing/2014/main" id="{314D864B-5A04-6B23-19F0-414CAF63A0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5FA847B9-891E-3816-58B1-52735651DC1A}"/>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6465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Column - Subject title and body copy with green background 1">
    <p:bg>
      <p:bgPr>
        <a:solidFill>
          <a:schemeClr val="bg1"/>
        </a:solidFill>
        <a:effectLst/>
      </p:bgPr>
    </p:bg>
    <p:spTree>
      <p:nvGrpSpPr>
        <p:cNvPr id="1" name=""/>
        <p:cNvGrpSpPr/>
        <p:nvPr/>
      </p:nvGrpSpPr>
      <p:grpSpPr>
        <a:xfrm>
          <a:off x="0" y="0"/>
          <a:ext cx="0" cy="0"/>
          <a:chOff x="0" y="0"/>
          <a:chExt cx="0" cy="0"/>
        </a:xfrm>
      </p:grpSpPr>
      <p:sp>
        <p:nvSpPr>
          <p:cNvPr id="28" name="Slide title">
            <a:extLst>
              <a:ext uri="{FF2B5EF4-FFF2-40B4-BE49-F238E27FC236}">
                <a16:creationId xmlns:a16="http://schemas.microsoft.com/office/drawing/2014/main" id="{635DF6AA-0A77-29BF-5DFA-892B2997A27D}"/>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1" name="Body copy">
            <a:extLst>
              <a:ext uri="{FF2B5EF4-FFF2-40B4-BE49-F238E27FC236}">
                <a16:creationId xmlns:a16="http://schemas.microsoft.com/office/drawing/2014/main" id="{78E715D8-4855-3D00-6684-ECE09725B7C8}"/>
              </a:ext>
            </a:extLst>
          </p:cNvPr>
          <p:cNvSpPr>
            <a:spLocks noGrp="1"/>
          </p:cNvSpPr>
          <p:nvPr>
            <p:ph type="body" sz="quarter" idx="13" hasCustomPrompt="1"/>
          </p:nvPr>
        </p:nvSpPr>
        <p:spPr>
          <a:xfrm>
            <a:off x="792163" y="3783707"/>
            <a:ext cx="6108492" cy="2283567"/>
          </a:xfrm>
          <a:prstGeom prst="rect">
            <a:avLst/>
          </a:prstGeom>
        </p:spPr>
        <p:txBody>
          <a:bodyPr lIns="0" tIns="0" rIns="0" bIns="0">
            <a:noAutofit/>
          </a:bodyPr>
          <a:lstStyle>
            <a:lvl1pPr marL="285750" indent="-285750">
              <a:lnSpc>
                <a:spcPts val="2320"/>
              </a:lnSpc>
              <a:spcBef>
                <a:spcPts val="800"/>
              </a:spcBef>
              <a:buClr>
                <a:srgbClr val="038203"/>
              </a:buClr>
              <a:buFont typeface="Wingdings" pitchFamily="2" charset="2"/>
              <a:buChar char="§"/>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p>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p>
          <a:p>
            <a:pPr lvl="0"/>
            <a:r>
              <a:rPr lang="en-CA" sz="1600"/>
              <a:t>Morbi at </a:t>
            </a:r>
            <a:r>
              <a:rPr lang="en-CA" sz="1600" err="1"/>
              <a:t>risus</a:t>
            </a:r>
            <a:r>
              <a:rPr lang="en-CA" sz="1600"/>
              <a:t> a </a:t>
            </a:r>
            <a:r>
              <a:rPr lang="en-CA" sz="1600" err="1"/>
              <a:t>augue</a:t>
            </a:r>
            <a:r>
              <a:rPr lang="en-CA" sz="1600"/>
              <a:t> gravida </a:t>
            </a:r>
            <a:r>
              <a:rPr lang="en-CA" sz="1600" err="1"/>
              <a:t>elementum</a:t>
            </a:r>
            <a:r>
              <a:rPr lang="en-CA" sz="1600"/>
              <a:t>. </a:t>
            </a:r>
          </a:p>
          <a:p>
            <a:pPr lvl="0"/>
            <a:r>
              <a:rPr lang="en-CA" sz="1600"/>
              <a:t>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22" name="Header">
            <a:extLst>
              <a:ext uri="{FF2B5EF4-FFF2-40B4-BE49-F238E27FC236}">
                <a16:creationId xmlns:a16="http://schemas.microsoft.com/office/drawing/2014/main" id="{588B14C1-16B1-3E8B-B6B1-F88D107EFCF9}"/>
              </a:ext>
            </a:extLst>
          </p:cNvPr>
          <p:cNvSpPr>
            <a:spLocks noGrp="1"/>
          </p:cNvSpPr>
          <p:nvPr>
            <p:ph type="body" sz="quarter" idx="10" hasCustomPrompt="1"/>
          </p:nvPr>
        </p:nvSpPr>
        <p:spPr>
          <a:xfrm>
            <a:off x="792666" y="1840635"/>
            <a:ext cx="4810465" cy="520883"/>
          </a:xfrm>
          <a:prstGeom prst="rect">
            <a:avLst/>
          </a:prstGeom>
        </p:spPr>
        <p:txBody>
          <a:bodyPr lIns="0" tIns="0" rIns="0" bIns="0">
            <a:noAutofit/>
          </a:bodyPr>
          <a:lstStyle>
            <a:lvl1pPr marL="0" indent="0">
              <a:buNone/>
              <a:defRPr sz="3600" b="1" i="0">
                <a:solidFill>
                  <a:srgbClr val="1C1C1C"/>
                </a:solidFill>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14" name="Body copy">
            <a:extLst>
              <a:ext uri="{FF2B5EF4-FFF2-40B4-BE49-F238E27FC236}">
                <a16:creationId xmlns:a16="http://schemas.microsoft.com/office/drawing/2014/main" id="{E1A185E4-1A77-8555-694F-FE87BA497A1D}"/>
              </a:ext>
            </a:extLst>
          </p:cNvPr>
          <p:cNvSpPr>
            <a:spLocks noGrp="1"/>
          </p:cNvSpPr>
          <p:nvPr>
            <p:ph type="body" sz="quarter" idx="16" hasCustomPrompt="1"/>
          </p:nvPr>
        </p:nvSpPr>
        <p:spPr>
          <a:xfrm>
            <a:off x="799908" y="2560487"/>
            <a:ext cx="6475015" cy="868513"/>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endParaRPr lang="en-US"/>
          </a:p>
        </p:txBody>
      </p:sp>
      <p:sp>
        <p:nvSpPr>
          <p:cNvPr id="10" name="Footer">
            <a:extLst>
              <a:ext uri="{FF2B5EF4-FFF2-40B4-BE49-F238E27FC236}">
                <a16:creationId xmlns:a16="http://schemas.microsoft.com/office/drawing/2014/main" id="{4486C9FC-969F-04B6-B289-8F0A17A30453}"/>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sp>
        <p:nvSpPr>
          <p:cNvPr id="9" name="Page Number">
            <a:extLst>
              <a:ext uri="{FF2B5EF4-FFF2-40B4-BE49-F238E27FC236}">
                <a16:creationId xmlns:a16="http://schemas.microsoft.com/office/drawing/2014/main" id="{2A7C4C15-7D34-97C3-1DBB-E32637BD3E1A}"/>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27" name="TD Shield">
            <a:extLst>
              <a:ext uri="{FF2B5EF4-FFF2-40B4-BE49-F238E27FC236}">
                <a16:creationId xmlns:a16="http://schemas.microsoft.com/office/drawing/2014/main" id="{F44617FF-D835-D4D6-2D2A-3250E78EA0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C194959C-051E-1543-50F2-74245052C3B0}"/>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568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D green square with image">
    <p:spTree>
      <p:nvGrpSpPr>
        <p:cNvPr id="1" name=""/>
        <p:cNvGrpSpPr/>
        <p:nvPr/>
      </p:nvGrpSpPr>
      <p:grpSpPr>
        <a:xfrm>
          <a:off x="0" y="0"/>
          <a:ext cx="0" cy="0"/>
          <a:chOff x="0" y="0"/>
          <a:chExt cx="0" cy="0"/>
        </a:xfrm>
      </p:grpSpPr>
      <p:pic>
        <p:nvPicPr>
          <p:cNvPr id="12" name="Image">
            <a:extLst>
              <a:ext uri="{FF2B5EF4-FFF2-40B4-BE49-F238E27FC236}">
                <a16:creationId xmlns:a16="http://schemas.microsoft.com/office/drawing/2014/main" id="{89B695C6-D596-9070-BC32-BDF66878C151}"/>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28000" y="0"/>
            <a:ext cx="7770829" cy="6858000"/>
          </a:xfrm>
          <a:prstGeom prst="rect">
            <a:avLst/>
          </a:prstGeom>
        </p:spPr>
      </p:pic>
      <p:sp>
        <p:nvSpPr>
          <p:cNvPr id="5" name="Rectangle 4">
            <a:extLst>
              <a:ext uri="{FF2B5EF4-FFF2-40B4-BE49-F238E27FC236}">
                <a16:creationId xmlns:a16="http://schemas.microsoft.com/office/drawing/2014/main" id="{79C8B552-BA70-11DE-1579-811F3DAC4671}"/>
              </a:ext>
            </a:extLst>
          </p:cNvPr>
          <p:cNvSpPr/>
          <p:nvPr userDrawn="1"/>
        </p:nvSpPr>
        <p:spPr>
          <a:xfrm>
            <a:off x="0" y="5932967"/>
            <a:ext cx="12198829" cy="925033"/>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D Square">
            <a:extLst>
              <a:ext uri="{FF2B5EF4-FFF2-40B4-BE49-F238E27FC236}">
                <a16:creationId xmlns:a16="http://schemas.microsoft.com/office/drawing/2014/main" id="{9E029B83-7685-B324-7EA1-14B692AB8C92}"/>
              </a:ext>
            </a:extLst>
          </p:cNvPr>
          <p:cNvSpPr/>
          <p:nvPr userDrawn="1"/>
        </p:nvSpPr>
        <p:spPr>
          <a:xfrm>
            <a:off x="621473" y="826597"/>
            <a:ext cx="4300971" cy="4300971"/>
          </a:xfrm>
          <a:prstGeom prst="rect">
            <a:avLst/>
          </a:prstGeom>
          <a:solidFill>
            <a:srgbClr val="008A0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ver title">
            <a:extLst>
              <a:ext uri="{FF2B5EF4-FFF2-40B4-BE49-F238E27FC236}">
                <a16:creationId xmlns:a16="http://schemas.microsoft.com/office/drawing/2014/main" id="{42C70EAE-2094-35F2-5370-DCA6573E716B}"/>
              </a:ext>
            </a:extLst>
          </p:cNvPr>
          <p:cNvSpPr>
            <a:spLocks noGrp="1"/>
          </p:cNvSpPr>
          <p:nvPr>
            <p:ph type="ctrTitle" hasCustomPrompt="1"/>
          </p:nvPr>
        </p:nvSpPr>
        <p:spPr>
          <a:xfrm>
            <a:off x="979959" y="1479369"/>
            <a:ext cx="3683773" cy="902538"/>
          </a:xfrm>
        </p:spPr>
        <p:txBody>
          <a:bodyPr lIns="0" tIns="0" rIns="0" bIns="0" anchor="t" anchorCtr="0">
            <a:normAutofit/>
          </a:bodyPr>
          <a:lstStyle>
            <a:lvl1pPr algn="l">
              <a:defRPr sz="3600" b="1" i="0">
                <a:solidFill>
                  <a:schemeClr val="bg1"/>
                </a:solidFill>
                <a:latin typeface="TD Graphik Semibold" panose="020B0503030202060203" pitchFamily="34" charset="77"/>
              </a:defRPr>
            </a:lvl1pPr>
          </a:lstStyle>
          <a:p>
            <a:r>
              <a:rPr lang="en-CA">
                <a:effectLst/>
              </a:rPr>
              <a:t>Insert title header here.</a:t>
            </a:r>
            <a:endParaRPr lang="en-US"/>
          </a:p>
        </p:txBody>
      </p:sp>
      <p:sp>
        <p:nvSpPr>
          <p:cNvPr id="14" name="Subtitle">
            <a:extLst>
              <a:ext uri="{FF2B5EF4-FFF2-40B4-BE49-F238E27FC236}">
                <a16:creationId xmlns:a16="http://schemas.microsoft.com/office/drawing/2014/main" id="{6CACE15E-D951-2541-3BAF-D4860D4D1943}"/>
              </a:ext>
            </a:extLst>
          </p:cNvPr>
          <p:cNvSpPr>
            <a:spLocks noGrp="1"/>
          </p:cNvSpPr>
          <p:nvPr>
            <p:ph type="subTitle" idx="1" hasCustomPrompt="1"/>
          </p:nvPr>
        </p:nvSpPr>
        <p:spPr>
          <a:xfrm>
            <a:off x="979959" y="2555165"/>
            <a:ext cx="3683773" cy="339732"/>
          </a:xfrm>
        </p:spPr>
        <p:txBody>
          <a:bodyPr lIns="0" tIns="0" rIns="0" bIns="0"/>
          <a:lstStyle>
            <a:lvl1pPr marL="0" indent="0" algn="l">
              <a:buNone/>
              <a:defRPr sz="2000" b="0" i="0">
                <a:solidFill>
                  <a:schemeClr val="bg1"/>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
        <p:nvSpPr>
          <p:cNvPr id="3" name="Project Name">
            <a:extLst>
              <a:ext uri="{FF2B5EF4-FFF2-40B4-BE49-F238E27FC236}">
                <a16:creationId xmlns:a16="http://schemas.microsoft.com/office/drawing/2014/main" id="{B86367E1-67DC-B8A2-948F-707FC268E77E}"/>
              </a:ext>
            </a:extLst>
          </p:cNvPr>
          <p:cNvSpPr>
            <a:spLocks noGrp="1"/>
          </p:cNvSpPr>
          <p:nvPr>
            <p:ph type="body" sz="quarter" idx="15" hasCustomPrompt="1"/>
          </p:nvPr>
        </p:nvSpPr>
        <p:spPr>
          <a:xfrm>
            <a:off x="979272" y="3328067"/>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Project Name</a:t>
            </a:r>
          </a:p>
        </p:txBody>
      </p:sp>
      <p:sp>
        <p:nvSpPr>
          <p:cNvPr id="24" name="Date">
            <a:extLst>
              <a:ext uri="{FF2B5EF4-FFF2-40B4-BE49-F238E27FC236}">
                <a16:creationId xmlns:a16="http://schemas.microsoft.com/office/drawing/2014/main" id="{7AA7EE32-C234-DB25-7ACF-8CB03CCA5407}"/>
              </a:ext>
            </a:extLst>
          </p:cNvPr>
          <p:cNvSpPr>
            <a:spLocks noGrp="1"/>
          </p:cNvSpPr>
          <p:nvPr>
            <p:ph type="body" sz="quarter" idx="12" hasCustomPrompt="1"/>
          </p:nvPr>
        </p:nvSpPr>
        <p:spPr>
          <a:xfrm>
            <a:off x="979959" y="3683223"/>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Date</a:t>
            </a:r>
          </a:p>
        </p:txBody>
      </p:sp>
      <p:sp>
        <p:nvSpPr>
          <p:cNvPr id="28" name="Team Name">
            <a:extLst>
              <a:ext uri="{FF2B5EF4-FFF2-40B4-BE49-F238E27FC236}">
                <a16:creationId xmlns:a16="http://schemas.microsoft.com/office/drawing/2014/main" id="{1743E4A9-82BF-DFAA-7FD5-EB6BDDC7E7BC}"/>
              </a:ext>
            </a:extLst>
          </p:cNvPr>
          <p:cNvSpPr>
            <a:spLocks noGrp="1"/>
          </p:cNvSpPr>
          <p:nvPr>
            <p:ph type="body" sz="quarter" idx="16" hasCustomPrompt="1"/>
          </p:nvPr>
        </p:nvSpPr>
        <p:spPr>
          <a:xfrm>
            <a:off x="979032" y="4223133"/>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Team Name</a:t>
            </a:r>
          </a:p>
        </p:txBody>
      </p:sp>
      <p:sp>
        <p:nvSpPr>
          <p:cNvPr id="26" name="Members">
            <a:extLst>
              <a:ext uri="{FF2B5EF4-FFF2-40B4-BE49-F238E27FC236}">
                <a16:creationId xmlns:a16="http://schemas.microsoft.com/office/drawing/2014/main" id="{97DCCF9B-E289-9202-FA70-7662CC10F670}"/>
              </a:ext>
            </a:extLst>
          </p:cNvPr>
          <p:cNvSpPr>
            <a:spLocks noGrp="1"/>
          </p:cNvSpPr>
          <p:nvPr>
            <p:ph type="body" sz="quarter" idx="14" hasCustomPrompt="1"/>
          </p:nvPr>
        </p:nvSpPr>
        <p:spPr>
          <a:xfrm>
            <a:off x="979032" y="4565496"/>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Members</a:t>
            </a:r>
          </a:p>
        </p:txBody>
      </p:sp>
      <p:pic>
        <p:nvPicPr>
          <p:cNvPr id="18" name="TD Shield" descr="TD shield logo in white and green.">
            <a:extLst>
              <a:ext uri="{FF2B5EF4-FFF2-40B4-BE49-F238E27FC236}">
                <a16:creationId xmlns:a16="http://schemas.microsoft.com/office/drawing/2014/main" id="{F627D9F4-32A8-4004-F253-525FFE710D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2ACD9C1-0148-51AA-9509-3C9B488AD2F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Tree>
    <p:extLst>
      <p:ext uri="{BB962C8B-B14F-4D97-AF65-F5344CB8AC3E}">
        <p14:creationId xmlns:p14="http://schemas.microsoft.com/office/powerpoint/2010/main" val="69197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 - Subject title and body copy with green background 2">
    <p:bg>
      <p:bgPr>
        <a:solidFill>
          <a:schemeClr val="bg1"/>
        </a:solidFill>
        <a:effectLst/>
      </p:bgPr>
    </p:bg>
    <p:spTree>
      <p:nvGrpSpPr>
        <p:cNvPr id="1" name=""/>
        <p:cNvGrpSpPr/>
        <p:nvPr/>
      </p:nvGrpSpPr>
      <p:grpSpPr>
        <a:xfrm>
          <a:off x="0" y="0"/>
          <a:ext cx="0" cy="0"/>
          <a:chOff x="0" y="0"/>
          <a:chExt cx="0" cy="0"/>
        </a:xfrm>
      </p:grpSpPr>
      <p:sp>
        <p:nvSpPr>
          <p:cNvPr id="21" name="Green rectangle ">
            <a:extLst>
              <a:ext uri="{FF2B5EF4-FFF2-40B4-BE49-F238E27FC236}">
                <a16:creationId xmlns:a16="http://schemas.microsoft.com/office/drawing/2014/main" id="{74CAA6B1-72A9-F79F-81D9-7AEE0066C3BA}"/>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title">
            <a:extLst>
              <a:ext uri="{FF2B5EF4-FFF2-40B4-BE49-F238E27FC236}">
                <a16:creationId xmlns:a16="http://schemas.microsoft.com/office/drawing/2014/main" id="{635DF6AA-0A77-29BF-5DFA-892B2997A27D}"/>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Insert slide title here</a:t>
            </a:r>
          </a:p>
        </p:txBody>
      </p:sp>
      <p:sp>
        <p:nvSpPr>
          <p:cNvPr id="52" name="Header">
            <a:extLst>
              <a:ext uri="{FF2B5EF4-FFF2-40B4-BE49-F238E27FC236}">
                <a16:creationId xmlns:a16="http://schemas.microsoft.com/office/drawing/2014/main" id="{8E8802D9-4A8D-332D-16BD-ECD88EDF6957}"/>
              </a:ext>
            </a:extLst>
          </p:cNvPr>
          <p:cNvSpPr>
            <a:spLocks noGrp="1"/>
          </p:cNvSpPr>
          <p:nvPr>
            <p:ph type="body" sz="quarter" idx="18" hasCustomPrompt="1"/>
          </p:nvPr>
        </p:nvSpPr>
        <p:spPr>
          <a:xfrm>
            <a:off x="792665" y="1699078"/>
            <a:ext cx="9219435" cy="358041"/>
          </a:xfrm>
          <a:prstGeom prst="rect">
            <a:avLst/>
          </a:prstGeom>
        </p:spPr>
        <p:txBody>
          <a:bodyPr lIns="0" tIns="0" rIns="0" bIns="0">
            <a:noAutofit/>
          </a:bodyPr>
          <a:lstStyle>
            <a:lvl1pPr marL="0" indent="0">
              <a:buNone/>
              <a:defRPr sz="2000" b="1" i="0">
                <a:solidFill>
                  <a:schemeClr val="bg1"/>
                </a:solidFill>
                <a:latin typeface="TD Graphik Bold" panose="020B0503030202060203" pitchFamily="34" charset="77"/>
              </a:defRPr>
            </a:lvl1pPr>
          </a:lstStyle>
          <a:p>
            <a:r>
              <a:rPr lang="en-CA" b="1">
                <a:latin typeface="TD Graphik Medium" panose="020B0503030202060203" pitchFamily="34" charset="77"/>
              </a:rPr>
              <a:t>Insert subject title. </a:t>
            </a:r>
            <a:endParaRPr lang="en-US" b="1">
              <a:latin typeface="TD Graphik Medium" panose="020B0503030202060203" pitchFamily="34" charset="77"/>
            </a:endParaRPr>
          </a:p>
        </p:txBody>
      </p:sp>
      <p:sp>
        <p:nvSpPr>
          <p:cNvPr id="34" name="Body copy">
            <a:extLst>
              <a:ext uri="{FF2B5EF4-FFF2-40B4-BE49-F238E27FC236}">
                <a16:creationId xmlns:a16="http://schemas.microsoft.com/office/drawing/2014/main" id="{11FD46E2-0D25-114D-9361-D82D6F4436A8}"/>
              </a:ext>
            </a:extLst>
          </p:cNvPr>
          <p:cNvSpPr>
            <a:spLocks noGrp="1"/>
          </p:cNvSpPr>
          <p:nvPr>
            <p:ph type="body" sz="quarter" idx="16" hasCustomPrompt="1"/>
          </p:nvPr>
        </p:nvSpPr>
        <p:spPr>
          <a:xfrm>
            <a:off x="799908" y="2260579"/>
            <a:ext cx="9212192" cy="2021497"/>
          </a:xfrm>
          <a:prstGeom prst="rect">
            <a:avLst/>
          </a:prstGeom>
        </p:spPr>
        <p:txBody>
          <a:bodyPr lIns="0" tIns="0" rIns="0" bIns="0">
            <a:noAutofit/>
          </a:bodyPr>
          <a:lstStyle>
            <a:lvl1pPr marL="285750" indent="-285750">
              <a:lnSpc>
                <a:spcPts val="2320"/>
              </a:lnSpc>
              <a:spcBef>
                <a:spcPts val="800"/>
              </a:spcBef>
              <a:buClr>
                <a:schemeClr val="bg1"/>
              </a:buClr>
              <a:buFont typeface="Wingdings" pitchFamily="2" charset="2"/>
              <a:buChar char="§"/>
              <a:defRPr sz="1600" b="0" i="0">
                <a:solidFill>
                  <a:schemeClr val="bg1"/>
                </a:solidFill>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p>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egestasemtuis</a:t>
            </a:r>
            <a:r>
              <a:rPr lang="en-CA" sz="1600"/>
              <a:t>. </a:t>
            </a:r>
            <a:r>
              <a:rPr lang="en-CA" sz="1600" err="1"/>
              <a:t>Himenaeos</a:t>
            </a:r>
            <a:r>
              <a:rPr lang="en-CA" sz="1600"/>
              <a:t>. </a:t>
            </a:r>
          </a:p>
          <a:p>
            <a:pPr lvl="0"/>
            <a:r>
              <a:rPr lang="en-CA" sz="1600"/>
              <a:t>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a:t>
            </a:r>
            <a:endParaRPr lang="en-US"/>
          </a:p>
        </p:txBody>
      </p:sp>
      <p:sp>
        <p:nvSpPr>
          <p:cNvPr id="10" name="Footer">
            <a:extLst>
              <a:ext uri="{FF2B5EF4-FFF2-40B4-BE49-F238E27FC236}">
                <a16:creationId xmlns:a16="http://schemas.microsoft.com/office/drawing/2014/main" id="{76291F49-6D5B-5EA8-87F7-1DA4FC7B9ADA}"/>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9" name="Page Number">
            <a:extLst>
              <a:ext uri="{FF2B5EF4-FFF2-40B4-BE49-F238E27FC236}">
                <a16:creationId xmlns:a16="http://schemas.microsoft.com/office/drawing/2014/main" id="{9AC63DF9-A32E-C046-FC85-D5F295AAB7E9}"/>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20" name="TD Shield">
            <a:extLst>
              <a:ext uri="{FF2B5EF4-FFF2-40B4-BE49-F238E27FC236}">
                <a16:creationId xmlns:a16="http://schemas.microsoft.com/office/drawing/2014/main" id="{7EBB5612-B7E0-2014-E66E-387548D96F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24494453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 Subject title and body copy with white background">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96E2D3B7-469D-80E9-2BC1-A82855BF7FD0}"/>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5" name="Header">
            <a:extLst>
              <a:ext uri="{FF2B5EF4-FFF2-40B4-BE49-F238E27FC236}">
                <a16:creationId xmlns:a16="http://schemas.microsoft.com/office/drawing/2014/main" id="{8AE34211-A304-7964-30FD-65D0ED01A4A7}"/>
              </a:ext>
            </a:extLst>
          </p:cNvPr>
          <p:cNvSpPr>
            <a:spLocks noGrp="1"/>
          </p:cNvSpPr>
          <p:nvPr>
            <p:ph type="body" sz="quarter" idx="11" hasCustomPrompt="1"/>
          </p:nvPr>
        </p:nvSpPr>
        <p:spPr>
          <a:xfrm>
            <a:off x="782638" y="2709569"/>
            <a:ext cx="10172700" cy="358041"/>
          </a:xfrm>
          <a:prstGeom prst="rect">
            <a:avLst/>
          </a:prstGeom>
        </p:spPr>
        <p:txBody>
          <a:bodyPr lIns="0" tIns="0" rIns="0" bIns="0">
            <a:noAutofit/>
          </a:bodyPr>
          <a:lstStyle>
            <a:lvl1pPr marL="0" indent="0">
              <a:buNone/>
              <a:defRPr sz="36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here.</a:t>
            </a:r>
            <a:endParaRPr lang="en-CA" sz="3600" b="0" i="0">
              <a:solidFill>
                <a:srgbClr val="1C1C1C"/>
              </a:solidFill>
              <a:latin typeface="TD Graphik Regular" panose="020B0503030202060203" pitchFamily="34" charset="77"/>
            </a:endParaRPr>
          </a:p>
        </p:txBody>
      </p:sp>
      <p:sp>
        <p:nvSpPr>
          <p:cNvPr id="12" name="Body copy">
            <a:extLst>
              <a:ext uri="{FF2B5EF4-FFF2-40B4-BE49-F238E27FC236}">
                <a16:creationId xmlns:a16="http://schemas.microsoft.com/office/drawing/2014/main" id="{CF702FE8-8ED9-C373-6642-F1B7B7832E88}"/>
              </a:ext>
            </a:extLst>
          </p:cNvPr>
          <p:cNvSpPr>
            <a:spLocks noGrp="1"/>
          </p:cNvSpPr>
          <p:nvPr>
            <p:ph type="body" sz="quarter" idx="12" hasCustomPrompt="1"/>
          </p:nvPr>
        </p:nvSpPr>
        <p:spPr>
          <a:xfrm>
            <a:off x="782639" y="3429000"/>
            <a:ext cx="10172700" cy="2460307"/>
          </a:xfrm>
          <a:prstGeom prst="rect">
            <a:avLst/>
          </a:prstGeom>
        </p:spPr>
        <p:txBody>
          <a:bodyPr lIns="0" tIns="0" rIns="0" bIns="0">
            <a:normAutofit/>
          </a:bodyPr>
          <a:lstStyle>
            <a:lvl1pPr marL="0" indent="0">
              <a:lnSpc>
                <a:spcPts val="2320"/>
              </a:lnSpc>
              <a:buNone/>
              <a:defRPr sz="1600" b="0" i="0">
                <a:latin typeface="TD Graphik Semilight" panose="020B0503030202060203" pitchFamily="34" charset="77"/>
              </a:defRPr>
            </a:lvl1pPr>
          </a:lstStyle>
          <a:p>
            <a:pPr marL="0" marR="0" lvl="0" indent="0" algn="l" defTabSz="914400" rtl="0" eaLnBrk="1" fontAlgn="auto" latinLnBrk="0" hangingPunct="1">
              <a:lnSpc>
                <a:spcPts val="2220"/>
              </a:lnSpc>
              <a:spcBef>
                <a:spcPts val="0"/>
              </a:spcBef>
              <a:spcAft>
                <a:spcPts val="0"/>
              </a:spcAft>
              <a:buClrTx/>
              <a:buSzTx/>
              <a:buFont typeface="Arial" panose="020B0604020202020204" pitchFamily="34" charset="0"/>
              <a:buNone/>
              <a:tabLst/>
              <a:defRPr/>
            </a:pPr>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r>
              <a:rPr lang="en-CA" sz="1600" err="1"/>
              <a:t>yotimata</a:t>
            </a:r>
            <a:r>
              <a:rPr lang="en-CA" sz="1600"/>
              <a:t> at </a:t>
            </a:r>
            <a:r>
              <a:rPr lang="en-CA" sz="1600" err="1"/>
              <a:t>risus</a:t>
            </a:r>
            <a:r>
              <a:rPr lang="en-CA" sz="1600"/>
              <a:t> a </a:t>
            </a:r>
            <a:r>
              <a:rPr lang="en-CA" sz="1600" err="1"/>
              <a:t>augue</a:t>
            </a:r>
            <a:r>
              <a:rPr lang="en-CA" sz="1600"/>
              <a:t> gravida </a:t>
            </a:r>
            <a:r>
              <a:rPr lang="en-CA" sz="1600" err="1"/>
              <a:t>elementum</a:t>
            </a:r>
            <a:r>
              <a:rPr lang="en-CA" sz="1600"/>
              <a:t>.</a:t>
            </a:r>
            <a:br>
              <a:rPr lang="en-CA" sz="1600"/>
            </a:br>
            <a:endParaRPr lang="en-CA" sz="1600"/>
          </a:p>
          <a:p>
            <a:pPr marL="0" marR="0" lvl="0" indent="0" algn="l" defTabSz="914400" rtl="0" eaLnBrk="1" fontAlgn="auto" latinLnBrk="0" hangingPunct="1">
              <a:lnSpc>
                <a:spcPts val="2220"/>
              </a:lnSpc>
              <a:spcBef>
                <a:spcPts val="0"/>
              </a:spcBef>
              <a:spcAft>
                <a:spcPts val="0"/>
              </a:spcAft>
              <a:buClrTx/>
              <a:buSzTx/>
              <a:buFont typeface="Arial" panose="020B0604020202020204" pitchFamily="34" charset="0"/>
              <a:buNone/>
              <a:tabLst/>
              <a:defRPr/>
            </a:pPr>
            <a:r>
              <a:rPr lang="en-CA" sz="1600" err="1"/>
              <a:t>Mauris</a:t>
            </a:r>
            <a:r>
              <a:rPr lang="en-CA" sz="1600"/>
              <a:t> auctor </a:t>
            </a:r>
            <a:r>
              <a:rPr lang="en-CA" sz="1600" err="1"/>
              <a:t>eleifend</a:t>
            </a:r>
            <a:r>
              <a:rPr lang="en-CA" sz="1600"/>
              <a:t> </a:t>
            </a:r>
            <a:r>
              <a:rPr lang="en-CA" sz="1600" err="1"/>
              <a:t>egestas</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r>
              <a:rPr lang="en-CA" sz="1600" err="1"/>
              <a:t>risus</a:t>
            </a:r>
            <a:r>
              <a:rPr lang="en-CA" sz="1600"/>
              <a:t> </a:t>
            </a:r>
            <a:r>
              <a:rPr lang="en-CA" sz="1600" err="1"/>
              <a:t>augue</a:t>
            </a:r>
            <a:r>
              <a:rPr lang="en-CA" sz="1600"/>
              <a:t>. </a:t>
            </a:r>
            <a:r>
              <a:rPr lang="en-CA" sz="1600" err="1"/>
              <a:t>Morbituim</a:t>
            </a:r>
            <a:r>
              <a:rPr lang="en-CA" sz="1600"/>
              <a:t>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Gravida </a:t>
            </a:r>
            <a:r>
              <a:rPr lang="en-CA" sz="1600" err="1"/>
              <a:t>elementum</a:t>
            </a:r>
            <a:r>
              <a:rPr lang="en-CA" sz="1600"/>
              <a:t> pulvinar </a:t>
            </a:r>
            <a:r>
              <a:rPr lang="en-CA" sz="1600" err="1"/>
              <a:t>nislmauris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r>
              <a:rPr lang="en-CA" sz="1600" err="1"/>
              <a:t>toytaoma</a:t>
            </a:r>
            <a:r>
              <a:rPr lang="en-CA" sz="1600"/>
              <a:t> </a:t>
            </a:r>
            <a:r>
              <a:rPr lang="en-CA" sz="1600" err="1"/>
              <a:t>sasitica</a:t>
            </a:r>
            <a:r>
              <a:rPr lang="en-CA" sz="1600"/>
              <a:t> </a:t>
            </a:r>
            <a:r>
              <a:rPr lang="en-CA" sz="1600" err="1"/>
              <a:t>tortitium</a:t>
            </a:r>
            <a:r>
              <a:rPr lang="en-CA" sz="1600"/>
              <a:t>. </a:t>
            </a:r>
          </a:p>
        </p:txBody>
      </p:sp>
      <p:sp>
        <p:nvSpPr>
          <p:cNvPr id="13" name="Footer">
            <a:extLst>
              <a:ext uri="{FF2B5EF4-FFF2-40B4-BE49-F238E27FC236}">
                <a16:creationId xmlns:a16="http://schemas.microsoft.com/office/drawing/2014/main" id="{96144BDC-9128-0B55-4FA0-F505F683FEC6}"/>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sp>
        <p:nvSpPr>
          <p:cNvPr id="11" name="Page Number">
            <a:extLst>
              <a:ext uri="{FF2B5EF4-FFF2-40B4-BE49-F238E27FC236}">
                <a16:creationId xmlns:a16="http://schemas.microsoft.com/office/drawing/2014/main" id="{A80CC4C4-3E89-D64D-95E6-E7202C396AE5}"/>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6" name="TD Shield">
            <a:extLst>
              <a:ext uri="{FF2B5EF4-FFF2-40B4-BE49-F238E27FC236}">
                <a16:creationId xmlns:a16="http://schemas.microsoft.com/office/drawing/2014/main" id="{4F67DABE-E6F5-6359-0537-565E9F087F1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3AAC1860-18B9-486E-0555-6A1DC409B27B}"/>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1445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 Variety green MediumText">
    <p:bg>
      <p:bgPr>
        <a:solidFill>
          <a:schemeClr val="bg1"/>
        </a:solidFill>
        <a:effectLst/>
      </p:bgPr>
    </p:bg>
    <p:spTree>
      <p:nvGrpSpPr>
        <p:cNvPr id="1" name=""/>
        <p:cNvGrpSpPr/>
        <p:nvPr/>
      </p:nvGrpSpPr>
      <p:grpSpPr>
        <a:xfrm>
          <a:off x="0" y="0"/>
          <a:ext cx="0" cy="0"/>
          <a:chOff x="0" y="0"/>
          <a:chExt cx="0" cy="0"/>
        </a:xfrm>
      </p:grpSpPr>
      <p:grpSp>
        <p:nvGrpSpPr>
          <p:cNvPr id="5" name="Green background">
            <a:extLst>
              <a:ext uri="{FF2B5EF4-FFF2-40B4-BE49-F238E27FC236}">
                <a16:creationId xmlns:a16="http://schemas.microsoft.com/office/drawing/2014/main" id="{BA3222FC-276E-0D52-D532-E435158E645B}"/>
              </a:ext>
            </a:extLst>
          </p:cNvPr>
          <p:cNvGrpSpPr/>
          <p:nvPr userDrawn="1"/>
        </p:nvGrpSpPr>
        <p:grpSpPr>
          <a:xfrm>
            <a:off x="0" y="0"/>
            <a:ext cx="12192000" cy="6858000"/>
            <a:chOff x="0" y="0"/>
            <a:chExt cx="12192000" cy="6858000"/>
          </a:xfrm>
        </p:grpSpPr>
        <p:sp>
          <p:nvSpPr>
            <p:cNvPr id="9" name="Rectangle">
              <a:extLst>
                <a:ext uri="{FF2B5EF4-FFF2-40B4-BE49-F238E27FC236}">
                  <a16:creationId xmlns:a16="http://schemas.microsoft.com/office/drawing/2014/main" id="{B8E612CB-7425-148D-5FA6-4C241FA547BA}"/>
                </a:ext>
                <a:ext uri="{C183D7F6-B498-43B3-948B-1728B52AA6E4}">
                  <adec:decorative xmlns:adec="http://schemas.microsoft.com/office/drawing/2017/decorative" val="1"/>
                </a:ext>
              </a:extLst>
            </p:cNvPr>
            <p:cNvSpPr/>
            <p:nvPr userDrawn="1"/>
          </p:nvSpPr>
          <p:spPr>
            <a:xfrm>
              <a:off x="6858000" y="1"/>
              <a:ext cx="2653284" cy="2653284"/>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8A00"/>
                </a:solidFill>
              </a:endParaRPr>
            </a:p>
          </p:txBody>
        </p:sp>
        <p:sp>
          <p:nvSpPr>
            <p:cNvPr id="12" name="Rectangle">
              <a:extLst>
                <a:ext uri="{FF2B5EF4-FFF2-40B4-BE49-F238E27FC236}">
                  <a16:creationId xmlns:a16="http://schemas.microsoft.com/office/drawing/2014/main" id="{91D70E1D-67C9-5B88-E033-157A9B3D7061}"/>
                </a:ext>
                <a:ext uri="{C183D7F6-B498-43B3-948B-1728B52AA6E4}">
                  <adec:decorative xmlns:adec="http://schemas.microsoft.com/office/drawing/2017/decorative" val="1"/>
                </a:ext>
              </a:extLst>
            </p:cNvPr>
            <p:cNvSpPr/>
            <p:nvPr userDrawn="1"/>
          </p:nvSpPr>
          <p:spPr>
            <a:xfrm>
              <a:off x="6858000" y="2653285"/>
              <a:ext cx="5334000" cy="4204715"/>
            </a:xfrm>
            <a:prstGeom prst="rect">
              <a:avLst/>
            </a:prstGeom>
            <a:solidFill>
              <a:srgbClr val="038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8A00"/>
                </a:solidFill>
              </a:endParaRPr>
            </a:p>
          </p:txBody>
        </p:sp>
        <p:sp>
          <p:nvSpPr>
            <p:cNvPr id="2" name="Rectangle">
              <a:extLst>
                <a:ext uri="{FF2B5EF4-FFF2-40B4-BE49-F238E27FC236}">
                  <a16:creationId xmlns:a16="http://schemas.microsoft.com/office/drawing/2014/main" id="{D12D94B9-CA19-2C27-CC38-AB3DF8E3B037}"/>
                </a:ext>
                <a:ext uri="{C183D7F6-B498-43B3-948B-1728B52AA6E4}">
                  <adec:decorative xmlns:adec="http://schemas.microsoft.com/office/drawing/2017/decorative" val="1"/>
                </a:ext>
              </a:extLst>
            </p:cNvPr>
            <p:cNvSpPr/>
            <p:nvPr userDrawn="1"/>
          </p:nvSpPr>
          <p:spPr>
            <a:xfrm>
              <a:off x="0" y="0"/>
              <a:ext cx="6858000" cy="6858000"/>
            </a:xfrm>
            <a:prstGeom prst="rect">
              <a:avLst/>
            </a:prstGeom>
            <a:solidFill>
              <a:srgbClr val="1A5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lide title">
            <a:extLst>
              <a:ext uri="{FF2B5EF4-FFF2-40B4-BE49-F238E27FC236}">
                <a16:creationId xmlns:a16="http://schemas.microsoft.com/office/drawing/2014/main" id="{65F0444D-6147-B2BD-61EA-7F1F65D999B2}"/>
              </a:ext>
            </a:extLst>
          </p:cNvPr>
          <p:cNvSpPr>
            <a:spLocks noGrp="1"/>
          </p:cNvSpPr>
          <p:nvPr>
            <p:ph type="ctrTitle" hasCustomPrompt="1"/>
          </p:nvPr>
        </p:nvSpPr>
        <p:spPr>
          <a:xfrm>
            <a:off x="792667" y="780257"/>
            <a:ext cx="5303334"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Insert slide title here</a:t>
            </a:r>
          </a:p>
        </p:txBody>
      </p:sp>
      <p:sp>
        <p:nvSpPr>
          <p:cNvPr id="4" name="Statement quote">
            <a:extLst>
              <a:ext uri="{FF2B5EF4-FFF2-40B4-BE49-F238E27FC236}">
                <a16:creationId xmlns:a16="http://schemas.microsoft.com/office/drawing/2014/main" id="{F275D0A2-AE19-7D4F-C7DA-EE24F5FA5D8C}"/>
              </a:ext>
            </a:extLst>
          </p:cNvPr>
          <p:cNvSpPr>
            <a:spLocks noGrp="1"/>
          </p:cNvSpPr>
          <p:nvPr>
            <p:ph type="body" sz="quarter" idx="13" hasCustomPrompt="1"/>
          </p:nvPr>
        </p:nvSpPr>
        <p:spPr>
          <a:xfrm>
            <a:off x="812478" y="2280252"/>
            <a:ext cx="5283521" cy="2464468"/>
          </a:xfrm>
        </p:spPr>
        <p:txBody>
          <a:bodyPr lIns="0" tIns="0" rIns="0" bIns="0">
            <a:noAutofit/>
          </a:bodyPr>
          <a:lstStyle>
            <a:lvl1pPr marL="0" indent="0">
              <a:buNone/>
              <a:defRPr sz="3600" b="1" i="0">
                <a:solidFill>
                  <a:schemeClr val="bg1"/>
                </a:solidFill>
                <a:latin typeface="TD Graphik Medium" panose="020B0503030202060203" pitchFamily="34" charset="77"/>
              </a:defRPr>
            </a:lvl1pPr>
          </a:lstStyle>
          <a:p>
            <a:pPr lvl="0"/>
            <a:r>
              <a:rPr lang="en-US"/>
              <a:t>Explore unexpectedly human ways to manage your bank accounts 24/7—even when you're on the go.</a:t>
            </a:r>
          </a:p>
        </p:txBody>
      </p:sp>
      <p:sp>
        <p:nvSpPr>
          <p:cNvPr id="14" name="Quote citation">
            <a:extLst>
              <a:ext uri="{FF2B5EF4-FFF2-40B4-BE49-F238E27FC236}">
                <a16:creationId xmlns:a16="http://schemas.microsoft.com/office/drawing/2014/main" id="{9BD20076-AB61-2058-C0A9-476705A0E681}"/>
              </a:ext>
            </a:extLst>
          </p:cNvPr>
          <p:cNvSpPr>
            <a:spLocks noGrp="1"/>
          </p:cNvSpPr>
          <p:nvPr>
            <p:ph type="body" sz="quarter" idx="11" hasCustomPrompt="1"/>
          </p:nvPr>
        </p:nvSpPr>
        <p:spPr>
          <a:xfrm>
            <a:off x="792667" y="5034102"/>
            <a:ext cx="3637228" cy="204626"/>
          </a:xfrm>
        </p:spPr>
        <p:txBody>
          <a:bodyPr lIns="0" tIns="0" rIns="0" bIns="0">
            <a:noAutofit/>
          </a:bodyPr>
          <a:lstStyle>
            <a:lvl1pPr marL="0" indent="0">
              <a:buNone/>
              <a:defRPr sz="2000" b="0" i="0">
                <a:solidFill>
                  <a:schemeClr val="bg1"/>
                </a:solidFill>
                <a:latin typeface="TD Graphik Semilight" panose="020B0503030202060203" pitchFamily="34" charset="77"/>
              </a:defRPr>
            </a:lvl1pPr>
          </a:lstStyle>
          <a:p>
            <a:pPr lvl="0"/>
            <a:r>
              <a:rPr lang="en-US"/>
              <a:t>Quote citation </a:t>
            </a:r>
          </a:p>
        </p:txBody>
      </p:sp>
      <p:sp>
        <p:nvSpPr>
          <p:cNvPr id="18" name="Footer">
            <a:extLst>
              <a:ext uri="{FF2B5EF4-FFF2-40B4-BE49-F238E27FC236}">
                <a16:creationId xmlns:a16="http://schemas.microsoft.com/office/drawing/2014/main" id="{30D4BBFB-AC4F-9C8E-9CDB-274170F2E3FF}"/>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5" name="Page Number">
            <a:extLst>
              <a:ext uri="{FF2B5EF4-FFF2-40B4-BE49-F238E27FC236}">
                <a16:creationId xmlns:a16="http://schemas.microsoft.com/office/drawing/2014/main" id="{88E6FB0E-2957-E1C7-BD8D-26D47A52A436}"/>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pic>
        <p:nvPicPr>
          <p:cNvPr id="3" name="TD shield">
            <a:extLst>
              <a:ext uri="{FF2B5EF4-FFF2-40B4-BE49-F238E27FC236}">
                <a16:creationId xmlns:a16="http://schemas.microsoft.com/office/drawing/2014/main" id="{A14F858E-DAC6-634A-06D5-A8FF56F80A3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27860167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tement - Speach bubble green medium text">
    <p:bg>
      <p:bgPr>
        <a:solidFill>
          <a:schemeClr val="bg1"/>
        </a:solidFill>
        <a:effectLst/>
      </p:bgPr>
    </p:bg>
    <p:spTree>
      <p:nvGrpSpPr>
        <p:cNvPr id="1" name=""/>
        <p:cNvGrpSpPr/>
        <p:nvPr/>
      </p:nvGrpSpPr>
      <p:grpSpPr>
        <a:xfrm>
          <a:off x="0" y="0"/>
          <a:ext cx="0" cy="0"/>
          <a:chOff x="0" y="0"/>
          <a:chExt cx="0" cy="0"/>
        </a:xfrm>
      </p:grpSpPr>
      <p:sp>
        <p:nvSpPr>
          <p:cNvPr id="4" name="Green rectangle">
            <a:extLst>
              <a:ext uri="{FF2B5EF4-FFF2-40B4-BE49-F238E27FC236}">
                <a16:creationId xmlns:a16="http://schemas.microsoft.com/office/drawing/2014/main" id="{69EF3924-F95A-E303-97ED-C81342BD443B}"/>
              </a:ext>
            </a:extLst>
          </p:cNvPr>
          <p:cNvSpPr/>
          <p:nvPr userDrawn="1"/>
        </p:nvSpPr>
        <p:spPr>
          <a:xfrm>
            <a:off x="3201" y="0"/>
            <a:ext cx="1105062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title">
            <a:extLst>
              <a:ext uri="{FF2B5EF4-FFF2-40B4-BE49-F238E27FC236}">
                <a16:creationId xmlns:a16="http://schemas.microsoft.com/office/drawing/2014/main" id="{1EFD09F5-4673-3F53-5703-7FA8049AED31}"/>
              </a:ext>
            </a:extLst>
          </p:cNvPr>
          <p:cNvSpPr>
            <a:spLocks noGrp="1"/>
          </p:cNvSpPr>
          <p:nvPr>
            <p:ph type="ctrTitle" hasCustomPrompt="1"/>
          </p:nvPr>
        </p:nvSpPr>
        <p:spPr>
          <a:xfrm>
            <a:off x="792666" y="780257"/>
            <a:ext cx="6459107" cy="358041"/>
          </a:xfrm>
        </p:spPr>
        <p:txBody>
          <a:bodyPr lIns="0" tIns="0" rIns="0" bIns="36000" anchor="t" anchorCtr="0">
            <a:noAutofit/>
          </a:bodyPr>
          <a:lstStyle>
            <a:lvl1pPr algn="l">
              <a:defRPr sz="2800" b="1" i="0">
                <a:solidFill>
                  <a:srgbClr val="1C1C1C"/>
                </a:solidFill>
                <a:latin typeface="TD Graphik Semibold" panose="020B0503030202060203" pitchFamily="34" charset="77"/>
              </a:defRPr>
            </a:lvl1pPr>
          </a:lstStyle>
          <a:p>
            <a:r>
              <a:rPr lang="en-US"/>
              <a:t>Insert slide title here</a:t>
            </a:r>
          </a:p>
        </p:txBody>
      </p:sp>
      <p:pic>
        <p:nvPicPr>
          <p:cNvPr id="3" name="Quote bubble" descr="White quote bubble with a dark green border&#10;">
            <a:extLst>
              <a:ext uri="{FF2B5EF4-FFF2-40B4-BE49-F238E27FC236}">
                <a16:creationId xmlns:a16="http://schemas.microsoft.com/office/drawing/2014/main" id="{8515FE91-07E6-51C9-09D0-C8403961E0A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42312" y="1477597"/>
            <a:ext cx="7772400" cy="4984229"/>
          </a:xfrm>
          <a:prstGeom prst="rect">
            <a:avLst/>
          </a:prstGeom>
        </p:spPr>
      </p:pic>
      <p:sp>
        <p:nvSpPr>
          <p:cNvPr id="13" name="Quote citation">
            <a:extLst>
              <a:ext uri="{FF2B5EF4-FFF2-40B4-BE49-F238E27FC236}">
                <a16:creationId xmlns:a16="http://schemas.microsoft.com/office/drawing/2014/main" id="{C774C8D4-2264-E17A-51A5-3193DA03F83A}"/>
              </a:ext>
            </a:extLst>
          </p:cNvPr>
          <p:cNvSpPr>
            <a:spLocks noGrp="1"/>
          </p:cNvSpPr>
          <p:nvPr>
            <p:ph type="body" sz="quarter" idx="11" hasCustomPrompt="1"/>
          </p:nvPr>
        </p:nvSpPr>
        <p:spPr>
          <a:xfrm>
            <a:off x="3297711" y="4683719"/>
            <a:ext cx="3637228" cy="204626"/>
          </a:xfrm>
        </p:spPr>
        <p:txBody>
          <a:bodyPr lIns="0" tIns="0" rIns="0" bIns="0">
            <a:normAutofit/>
          </a:bodyPr>
          <a:lstStyle>
            <a:lvl1pPr marL="0" indent="0">
              <a:buNone/>
              <a:defRPr sz="1600" b="0" i="0">
                <a:solidFill>
                  <a:srgbClr val="1A5336"/>
                </a:solidFill>
                <a:latin typeface="TD Graphik Semilight" panose="020B0503030202060203" pitchFamily="34" charset="77"/>
              </a:defRPr>
            </a:lvl1pPr>
          </a:lstStyle>
          <a:p>
            <a:pPr lvl="0"/>
            <a:r>
              <a:rPr lang="en-US"/>
              <a:t>TD Bank</a:t>
            </a:r>
          </a:p>
        </p:txBody>
      </p:sp>
      <p:sp>
        <p:nvSpPr>
          <p:cNvPr id="16" name="Quote">
            <a:extLst>
              <a:ext uri="{FF2B5EF4-FFF2-40B4-BE49-F238E27FC236}">
                <a16:creationId xmlns:a16="http://schemas.microsoft.com/office/drawing/2014/main" id="{1E1D04BB-8AD7-DEE2-27B1-A27EE4D95490}"/>
              </a:ext>
            </a:extLst>
          </p:cNvPr>
          <p:cNvSpPr>
            <a:spLocks noGrp="1"/>
          </p:cNvSpPr>
          <p:nvPr>
            <p:ph type="body" sz="quarter" idx="13" hasCustomPrompt="1"/>
          </p:nvPr>
        </p:nvSpPr>
        <p:spPr>
          <a:xfrm>
            <a:off x="3297711" y="2230843"/>
            <a:ext cx="5059543" cy="2452876"/>
          </a:xfrm>
        </p:spPr>
        <p:txBody>
          <a:bodyPr lIns="0" tIns="0" rIns="0" bIns="0">
            <a:noAutofit/>
          </a:bodyPr>
          <a:lstStyle>
            <a:lvl1pPr marL="0" indent="0">
              <a:buNone/>
              <a:defRPr sz="3600" b="1" i="0">
                <a:solidFill>
                  <a:srgbClr val="1A5336"/>
                </a:solidFill>
                <a:latin typeface="TD Graphik Medium" panose="020B0503030202060203" pitchFamily="34" charset="77"/>
              </a:defRPr>
            </a:lvl1pPr>
          </a:lstStyle>
          <a:p>
            <a:pPr lvl="0"/>
            <a:r>
              <a:rPr lang="en-US"/>
              <a:t>Explore unexpectedly human ways to manage your bank accounts 24/7</a:t>
            </a:r>
          </a:p>
        </p:txBody>
      </p:sp>
      <p:sp>
        <p:nvSpPr>
          <p:cNvPr id="10" name="Page Number">
            <a:extLst>
              <a:ext uri="{FF2B5EF4-FFF2-40B4-BE49-F238E27FC236}">
                <a16:creationId xmlns:a16="http://schemas.microsoft.com/office/drawing/2014/main" id="{3BDEDAC0-14DE-4744-30BD-D6C93EEFC0B3}"/>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1" name="Footer">
            <a:extLst>
              <a:ext uri="{FF2B5EF4-FFF2-40B4-BE49-F238E27FC236}">
                <a16:creationId xmlns:a16="http://schemas.microsoft.com/office/drawing/2014/main" id="{C36A0C7C-6164-6866-D00C-D549433992CD}"/>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pic>
        <p:nvPicPr>
          <p:cNvPr id="6" name="TD Shield">
            <a:extLst>
              <a:ext uri="{FF2B5EF4-FFF2-40B4-BE49-F238E27FC236}">
                <a16:creationId xmlns:a16="http://schemas.microsoft.com/office/drawing/2014/main" id="{C1D73E0E-3EA2-A610-A232-3EC6DC9495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FB9D419D-4A74-67AB-A364-9A3974E48245}"/>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6931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 White background and TD Square">
    <p:bg>
      <p:bgPr>
        <a:solidFill>
          <a:schemeClr val="bg1"/>
        </a:solidFill>
        <a:effectLst/>
      </p:bgPr>
    </p:bg>
    <p:spTree>
      <p:nvGrpSpPr>
        <p:cNvPr id="1" name=""/>
        <p:cNvGrpSpPr/>
        <p:nvPr/>
      </p:nvGrpSpPr>
      <p:grpSpPr>
        <a:xfrm>
          <a:off x="0" y="0"/>
          <a:ext cx="0" cy="0"/>
          <a:chOff x="0" y="0"/>
          <a:chExt cx="0" cy="0"/>
        </a:xfrm>
      </p:grpSpPr>
      <p:sp>
        <p:nvSpPr>
          <p:cNvPr id="3" name="Thank you subhead">
            <a:extLst>
              <a:ext uri="{FF2B5EF4-FFF2-40B4-BE49-F238E27FC236}">
                <a16:creationId xmlns:a16="http://schemas.microsoft.com/office/drawing/2014/main" id="{53BF40A3-3729-BA2C-9B9E-B22F7CA67F3E}"/>
              </a:ext>
            </a:extLst>
          </p:cNvPr>
          <p:cNvSpPr>
            <a:spLocks noGrp="1"/>
          </p:cNvSpPr>
          <p:nvPr>
            <p:ph type="body" idx="1" hasCustomPrompt="1"/>
          </p:nvPr>
        </p:nvSpPr>
        <p:spPr>
          <a:xfrm>
            <a:off x="749299" y="3956211"/>
            <a:ext cx="6870701" cy="1857793"/>
          </a:xfrm>
        </p:spPr>
        <p:txBody>
          <a:bodyPr anchor="t">
            <a:normAutofit/>
          </a:bodyPr>
          <a:lstStyle>
            <a:lvl1pPr marL="0" indent="0">
              <a:buNone/>
              <a:defRPr sz="2000" b="0" i="0">
                <a:solidFill>
                  <a:schemeClr val="tx1"/>
                </a:solidFill>
                <a:latin typeface="TD Graphik Semilight" panose="020B0503030202060203" pitchFamily="34" charset="77"/>
              </a:defRPr>
            </a:lvl1pPr>
            <a:lvl2pPr marL="685823" indent="0">
              <a:buNone/>
              <a:defRPr sz="3000">
                <a:solidFill>
                  <a:schemeClr val="tx1">
                    <a:tint val="75000"/>
                  </a:schemeClr>
                </a:solidFill>
              </a:defRPr>
            </a:lvl2pPr>
            <a:lvl3pPr marL="1371645" indent="0">
              <a:buNone/>
              <a:defRPr sz="2700">
                <a:solidFill>
                  <a:schemeClr val="tx1">
                    <a:tint val="75000"/>
                  </a:schemeClr>
                </a:solidFill>
              </a:defRPr>
            </a:lvl3pPr>
            <a:lvl4pPr marL="2057468" indent="0">
              <a:buNone/>
              <a:defRPr sz="2400">
                <a:solidFill>
                  <a:schemeClr val="tx1">
                    <a:tint val="75000"/>
                  </a:schemeClr>
                </a:solidFill>
              </a:defRPr>
            </a:lvl4pPr>
            <a:lvl5pPr marL="2743292" indent="0">
              <a:buNone/>
              <a:defRPr sz="2400">
                <a:solidFill>
                  <a:schemeClr val="tx1">
                    <a:tint val="75000"/>
                  </a:schemeClr>
                </a:solidFill>
              </a:defRPr>
            </a:lvl5pPr>
            <a:lvl6pPr marL="3429114" indent="0">
              <a:buNone/>
              <a:defRPr sz="2400">
                <a:solidFill>
                  <a:schemeClr val="tx1">
                    <a:tint val="75000"/>
                  </a:schemeClr>
                </a:solidFill>
              </a:defRPr>
            </a:lvl6pPr>
            <a:lvl7pPr marL="4114937" indent="0">
              <a:buNone/>
              <a:defRPr sz="2400">
                <a:solidFill>
                  <a:schemeClr val="tx1">
                    <a:tint val="75000"/>
                  </a:schemeClr>
                </a:solidFill>
              </a:defRPr>
            </a:lvl7pPr>
            <a:lvl8pPr marL="4800760" indent="0">
              <a:buNone/>
              <a:defRPr sz="2400">
                <a:solidFill>
                  <a:schemeClr val="tx1">
                    <a:tint val="75000"/>
                  </a:schemeClr>
                </a:solidFill>
              </a:defRPr>
            </a:lvl8pPr>
            <a:lvl9pPr marL="5486583" indent="0">
              <a:buNone/>
              <a:defRPr sz="2400">
                <a:solidFill>
                  <a:schemeClr val="tx1">
                    <a:tint val="75000"/>
                  </a:schemeClr>
                </a:solidFill>
              </a:defRPr>
            </a:lvl9pPr>
          </a:lstStyle>
          <a:p>
            <a:pPr lvl="0"/>
            <a:r>
              <a:rPr lang="en-US"/>
              <a:t>Optional supporting text</a:t>
            </a:r>
          </a:p>
        </p:txBody>
      </p:sp>
      <p:sp>
        <p:nvSpPr>
          <p:cNvPr id="13" name="Green Rectangle">
            <a:extLst>
              <a:ext uri="{FF2B5EF4-FFF2-40B4-BE49-F238E27FC236}">
                <a16:creationId xmlns:a16="http://schemas.microsoft.com/office/drawing/2014/main" id="{46ED00FC-075A-0F69-4BFF-2F89FDBEABB4}"/>
              </a:ext>
              <a:ext uri="{C183D7F6-B498-43B3-948B-1728B52AA6E4}">
                <adec:decorative xmlns:adec="http://schemas.microsoft.com/office/drawing/2017/decorative" val="1"/>
              </a:ext>
            </a:extLst>
          </p:cNvPr>
          <p:cNvSpPr/>
          <p:nvPr userDrawn="1"/>
        </p:nvSpPr>
        <p:spPr>
          <a:xfrm>
            <a:off x="8134597" y="2800597"/>
            <a:ext cx="4057403" cy="4057403"/>
          </a:xfrm>
          <a:prstGeom prst="rect">
            <a:avLst/>
          </a:prstGeom>
          <a:solidFill>
            <a:srgbClr val="008A0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roject Name">
            <a:extLst>
              <a:ext uri="{FF2B5EF4-FFF2-40B4-BE49-F238E27FC236}">
                <a16:creationId xmlns:a16="http://schemas.microsoft.com/office/drawing/2014/main" id="{01E2E359-EB15-E51D-756A-1F14A8000161}"/>
              </a:ext>
            </a:extLst>
          </p:cNvPr>
          <p:cNvSpPr>
            <a:spLocks noGrp="1"/>
          </p:cNvSpPr>
          <p:nvPr>
            <p:ph type="body" sz="quarter" idx="15" hasCustomPrompt="1"/>
          </p:nvPr>
        </p:nvSpPr>
        <p:spPr>
          <a:xfrm>
            <a:off x="8760891" y="4427817"/>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Project Name</a:t>
            </a:r>
          </a:p>
        </p:txBody>
      </p:sp>
      <p:sp>
        <p:nvSpPr>
          <p:cNvPr id="15" name="Date">
            <a:extLst>
              <a:ext uri="{FF2B5EF4-FFF2-40B4-BE49-F238E27FC236}">
                <a16:creationId xmlns:a16="http://schemas.microsoft.com/office/drawing/2014/main" id="{B90E27F3-FC2C-A6A3-7557-DB611AE44BA6}"/>
              </a:ext>
            </a:extLst>
          </p:cNvPr>
          <p:cNvSpPr>
            <a:spLocks noGrp="1"/>
          </p:cNvSpPr>
          <p:nvPr>
            <p:ph type="body" sz="quarter" idx="12" hasCustomPrompt="1"/>
          </p:nvPr>
        </p:nvSpPr>
        <p:spPr>
          <a:xfrm>
            <a:off x="8761578" y="4754692"/>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Date</a:t>
            </a:r>
          </a:p>
        </p:txBody>
      </p:sp>
      <p:sp>
        <p:nvSpPr>
          <p:cNvPr id="19" name="Team Name">
            <a:extLst>
              <a:ext uri="{FF2B5EF4-FFF2-40B4-BE49-F238E27FC236}">
                <a16:creationId xmlns:a16="http://schemas.microsoft.com/office/drawing/2014/main" id="{0BBD7591-D36B-7433-3C15-9E5B2B291927}"/>
              </a:ext>
            </a:extLst>
          </p:cNvPr>
          <p:cNvSpPr>
            <a:spLocks noGrp="1"/>
          </p:cNvSpPr>
          <p:nvPr>
            <p:ph type="body" sz="quarter" idx="16" hasCustomPrompt="1"/>
          </p:nvPr>
        </p:nvSpPr>
        <p:spPr>
          <a:xfrm>
            <a:off x="8760651" y="5295296"/>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Team Name</a:t>
            </a:r>
          </a:p>
        </p:txBody>
      </p:sp>
      <p:sp>
        <p:nvSpPr>
          <p:cNvPr id="17" name="Members">
            <a:extLst>
              <a:ext uri="{FF2B5EF4-FFF2-40B4-BE49-F238E27FC236}">
                <a16:creationId xmlns:a16="http://schemas.microsoft.com/office/drawing/2014/main" id="{B17948B1-A928-1004-27AC-AE43D857AEC9}"/>
              </a:ext>
            </a:extLst>
          </p:cNvPr>
          <p:cNvSpPr>
            <a:spLocks noGrp="1"/>
          </p:cNvSpPr>
          <p:nvPr>
            <p:ph type="body" sz="quarter" idx="14" hasCustomPrompt="1"/>
          </p:nvPr>
        </p:nvSpPr>
        <p:spPr>
          <a:xfrm>
            <a:off x="8761578" y="5609378"/>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Members</a:t>
            </a:r>
          </a:p>
        </p:txBody>
      </p:sp>
      <p:sp>
        <p:nvSpPr>
          <p:cNvPr id="14" name="Footer">
            <a:extLst>
              <a:ext uri="{FF2B5EF4-FFF2-40B4-BE49-F238E27FC236}">
                <a16:creationId xmlns:a16="http://schemas.microsoft.com/office/drawing/2014/main" id="{A104A153-5B2F-CD56-D823-7A68E9550FC1}"/>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sp>
        <p:nvSpPr>
          <p:cNvPr id="12" name="Page Number">
            <a:extLst>
              <a:ext uri="{FF2B5EF4-FFF2-40B4-BE49-F238E27FC236}">
                <a16:creationId xmlns:a16="http://schemas.microsoft.com/office/drawing/2014/main" id="{F17DF3F3-9CA9-4986-E088-9B934F408FC6}"/>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7" name="TD Shield" descr="TD shield logo in white and green.">
            <a:extLst>
              <a:ext uri="{FF2B5EF4-FFF2-40B4-BE49-F238E27FC236}">
                <a16:creationId xmlns:a16="http://schemas.microsoft.com/office/drawing/2014/main" id="{56BA1358-9F7F-F774-7868-3C82FCDBFB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70132" y="390632"/>
            <a:ext cx="512757" cy="459406"/>
          </a:xfrm>
          <a:prstGeom prst="rect">
            <a:avLst/>
          </a:prstGeom>
        </p:spPr>
      </p:pic>
      <p:pic>
        <p:nvPicPr>
          <p:cNvPr id="8" name="Picture 7" descr="A green and black logo&#10;&#10;Description automatically generated">
            <a:extLst>
              <a:ext uri="{FF2B5EF4-FFF2-40B4-BE49-F238E27FC236}">
                <a16:creationId xmlns:a16="http://schemas.microsoft.com/office/drawing/2014/main" id="{19F3E693-0653-C7F0-DB88-221FC6EB42E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206" y="147890"/>
            <a:ext cx="2258098" cy="922548"/>
          </a:xfrm>
          <a:prstGeom prst="rect">
            <a:avLst/>
          </a:prstGeom>
        </p:spPr>
      </p:pic>
      <p:sp>
        <p:nvSpPr>
          <p:cNvPr id="4" name="TextBox 3">
            <a:extLst>
              <a:ext uri="{FF2B5EF4-FFF2-40B4-BE49-F238E27FC236}">
                <a16:creationId xmlns:a16="http://schemas.microsoft.com/office/drawing/2014/main" id="{257B43F4-99B2-8C2E-E1B7-00799D3AC5FA}"/>
              </a:ext>
            </a:extLst>
          </p:cNvPr>
          <p:cNvSpPr txBox="1"/>
          <p:nvPr userDrawn="1"/>
        </p:nvSpPr>
        <p:spPr>
          <a:xfrm>
            <a:off x="749299" y="2428100"/>
            <a:ext cx="5657318" cy="1528111"/>
          </a:xfrm>
          <a:prstGeom prst="rect">
            <a:avLst/>
          </a:prstGeom>
          <a:noFill/>
        </p:spPr>
        <p:txBody>
          <a:bodyPr wrap="none" rtlCol="0">
            <a:spAutoFit/>
          </a:bodyPr>
          <a:lstStyle/>
          <a:p>
            <a:r>
              <a:rPr lang="en-US" sz="9330" b="1" dirty="0"/>
              <a:t>Thank you.</a:t>
            </a:r>
            <a:endParaRPr lang="en-CA" sz="9330" b="1" dirty="0"/>
          </a:p>
        </p:txBody>
      </p:sp>
    </p:spTree>
    <p:extLst>
      <p:ext uri="{BB962C8B-B14F-4D97-AF65-F5344CB8AC3E}">
        <p14:creationId xmlns:p14="http://schemas.microsoft.com/office/powerpoint/2010/main" val="107082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D green square with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5C1F1-7017-44B4-84CA-DBABD25ABE02}"/>
              </a:ext>
            </a:extLst>
          </p:cNvPr>
          <p:cNvPicPr>
            <a:picLocks noChangeAspect="1"/>
          </p:cNvPicPr>
          <p:nvPr userDrawn="1"/>
        </p:nvPicPr>
        <p:blipFill>
          <a:blip r:embed="rId2" cstate="email">
            <a:alphaModFix amt="80000"/>
            <a:extLst>
              <a:ext uri="{BEBA8EAE-BF5A-486C-A8C5-ECC9F3942E4B}">
                <a14:imgProps xmlns:a14="http://schemas.microsoft.com/office/drawing/2010/main">
                  <a14:imgLayer r:embed="rId3">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1" y="-12192"/>
            <a:ext cx="12212520" cy="6051303"/>
          </a:xfrm>
          <a:prstGeom prst="rect">
            <a:avLst/>
          </a:prstGeom>
        </p:spPr>
      </p:pic>
      <p:sp>
        <p:nvSpPr>
          <p:cNvPr id="5" name="Rectangle 4">
            <a:extLst>
              <a:ext uri="{FF2B5EF4-FFF2-40B4-BE49-F238E27FC236}">
                <a16:creationId xmlns:a16="http://schemas.microsoft.com/office/drawing/2014/main" id="{79C8B552-BA70-11DE-1579-811F3DAC4671}"/>
              </a:ext>
            </a:extLst>
          </p:cNvPr>
          <p:cNvSpPr/>
          <p:nvPr userDrawn="1"/>
        </p:nvSpPr>
        <p:spPr>
          <a:xfrm>
            <a:off x="1" y="5932967"/>
            <a:ext cx="12192000" cy="925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D Square">
            <a:extLst>
              <a:ext uri="{FF2B5EF4-FFF2-40B4-BE49-F238E27FC236}">
                <a16:creationId xmlns:a16="http://schemas.microsoft.com/office/drawing/2014/main" id="{9E029B83-7685-B324-7EA1-14B692AB8C92}"/>
              </a:ext>
            </a:extLst>
          </p:cNvPr>
          <p:cNvSpPr/>
          <p:nvPr userDrawn="1"/>
        </p:nvSpPr>
        <p:spPr>
          <a:xfrm>
            <a:off x="621473" y="826597"/>
            <a:ext cx="4300971" cy="4300971"/>
          </a:xfrm>
          <a:prstGeom prst="rect">
            <a:avLst/>
          </a:prstGeom>
          <a:solidFill>
            <a:srgbClr val="008A0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ver title">
            <a:extLst>
              <a:ext uri="{FF2B5EF4-FFF2-40B4-BE49-F238E27FC236}">
                <a16:creationId xmlns:a16="http://schemas.microsoft.com/office/drawing/2014/main" id="{42C70EAE-2094-35F2-5370-DCA6573E716B}"/>
              </a:ext>
            </a:extLst>
          </p:cNvPr>
          <p:cNvSpPr>
            <a:spLocks noGrp="1"/>
          </p:cNvSpPr>
          <p:nvPr>
            <p:ph type="ctrTitle" hasCustomPrompt="1"/>
          </p:nvPr>
        </p:nvSpPr>
        <p:spPr>
          <a:xfrm>
            <a:off x="979959" y="1479369"/>
            <a:ext cx="3683773" cy="902538"/>
          </a:xfrm>
        </p:spPr>
        <p:txBody>
          <a:bodyPr lIns="0" tIns="0" rIns="0" bIns="0" anchor="t" anchorCtr="0">
            <a:normAutofit/>
          </a:bodyPr>
          <a:lstStyle>
            <a:lvl1pPr algn="l">
              <a:defRPr sz="3600" b="1" i="0">
                <a:solidFill>
                  <a:schemeClr val="bg1"/>
                </a:solidFill>
                <a:latin typeface="TD Graphik Semibold" panose="020B0503030202060203" pitchFamily="34" charset="77"/>
              </a:defRPr>
            </a:lvl1pPr>
          </a:lstStyle>
          <a:p>
            <a:r>
              <a:rPr lang="en-CA">
                <a:effectLst/>
              </a:rPr>
              <a:t>Insert title header here.</a:t>
            </a:r>
            <a:endParaRPr lang="en-US"/>
          </a:p>
        </p:txBody>
      </p:sp>
      <p:sp>
        <p:nvSpPr>
          <p:cNvPr id="14" name="Subtitle">
            <a:extLst>
              <a:ext uri="{FF2B5EF4-FFF2-40B4-BE49-F238E27FC236}">
                <a16:creationId xmlns:a16="http://schemas.microsoft.com/office/drawing/2014/main" id="{6CACE15E-D951-2541-3BAF-D4860D4D1943}"/>
              </a:ext>
            </a:extLst>
          </p:cNvPr>
          <p:cNvSpPr>
            <a:spLocks noGrp="1"/>
          </p:cNvSpPr>
          <p:nvPr>
            <p:ph type="subTitle" idx="1" hasCustomPrompt="1"/>
          </p:nvPr>
        </p:nvSpPr>
        <p:spPr>
          <a:xfrm>
            <a:off x="979959" y="2555165"/>
            <a:ext cx="3683773" cy="339732"/>
          </a:xfrm>
        </p:spPr>
        <p:txBody>
          <a:bodyPr lIns="0" tIns="0" rIns="0" bIns="0"/>
          <a:lstStyle>
            <a:lvl1pPr marL="0" indent="0" algn="l">
              <a:buNone/>
              <a:defRPr sz="2000" b="0" i="0">
                <a:solidFill>
                  <a:schemeClr val="bg1"/>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
        <p:nvSpPr>
          <p:cNvPr id="3" name="Project Name">
            <a:extLst>
              <a:ext uri="{FF2B5EF4-FFF2-40B4-BE49-F238E27FC236}">
                <a16:creationId xmlns:a16="http://schemas.microsoft.com/office/drawing/2014/main" id="{B86367E1-67DC-B8A2-948F-707FC268E77E}"/>
              </a:ext>
            </a:extLst>
          </p:cNvPr>
          <p:cNvSpPr>
            <a:spLocks noGrp="1"/>
          </p:cNvSpPr>
          <p:nvPr>
            <p:ph type="body" sz="quarter" idx="15" hasCustomPrompt="1"/>
          </p:nvPr>
        </p:nvSpPr>
        <p:spPr>
          <a:xfrm>
            <a:off x="979272" y="3328067"/>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Project Name</a:t>
            </a:r>
          </a:p>
        </p:txBody>
      </p:sp>
      <p:sp>
        <p:nvSpPr>
          <p:cNvPr id="24" name="Date">
            <a:extLst>
              <a:ext uri="{FF2B5EF4-FFF2-40B4-BE49-F238E27FC236}">
                <a16:creationId xmlns:a16="http://schemas.microsoft.com/office/drawing/2014/main" id="{7AA7EE32-C234-DB25-7ACF-8CB03CCA5407}"/>
              </a:ext>
            </a:extLst>
          </p:cNvPr>
          <p:cNvSpPr>
            <a:spLocks noGrp="1"/>
          </p:cNvSpPr>
          <p:nvPr>
            <p:ph type="body" sz="quarter" idx="12" hasCustomPrompt="1"/>
          </p:nvPr>
        </p:nvSpPr>
        <p:spPr>
          <a:xfrm>
            <a:off x="979959" y="3683223"/>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Date</a:t>
            </a:r>
          </a:p>
        </p:txBody>
      </p:sp>
      <p:sp>
        <p:nvSpPr>
          <p:cNvPr id="28" name="Team Name">
            <a:extLst>
              <a:ext uri="{FF2B5EF4-FFF2-40B4-BE49-F238E27FC236}">
                <a16:creationId xmlns:a16="http://schemas.microsoft.com/office/drawing/2014/main" id="{1743E4A9-82BF-DFAA-7FD5-EB6BDDC7E7BC}"/>
              </a:ext>
            </a:extLst>
          </p:cNvPr>
          <p:cNvSpPr>
            <a:spLocks noGrp="1"/>
          </p:cNvSpPr>
          <p:nvPr>
            <p:ph type="body" sz="quarter" idx="16" hasCustomPrompt="1"/>
          </p:nvPr>
        </p:nvSpPr>
        <p:spPr>
          <a:xfrm>
            <a:off x="979032" y="4223133"/>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Team Name</a:t>
            </a:r>
          </a:p>
        </p:txBody>
      </p:sp>
      <p:sp>
        <p:nvSpPr>
          <p:cNvPr id="26" name="Members">
            <a:extLst>
              <a:ext uri="{FF2B5EF4-FFF2-40B4-BE49-F238E27FC236}">
                <a16:creationId xmlns:a16="http://schemas.microsoft.com/office/drawing/2014/main" id="{97DCCF9B-E289-9202-FA70-7662CC10F670}"/>
              </a:ext>
            </a:extLst>
          </p:cNvPr>
          <p:cNvSpPr>
            <a:spLocks noGrp="1"/>
          </p:cNvSpPr>
          <p:nvPr>
            <p:ph type="body" sz="quarter" idx="14" hasCustomPrompt="1"/>
          </p:nvPr>
        </p:nvSpPr>
        <p:spPr>
          <a:xfrm>
            <a:off x="979032" y="4565496"/>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Members</a:t>
            </a:r>
          </a:p>
        </p:txBody>
      </p:sp>
      <p:pic>
        <p:nvPicPr>
          <p:cNvPr id="18" name="TD Shield" descr="TD shield logo in white and green.">
            <a:extLst>
              <a:ext uri="{FF2B5EF4-FFF2-40B4-BE49-F238E27FC236}">
                <a16:creationId xmlns:a16="http://schemas.microsoft.com/office/drawing/2014/main" id="{F627D9F4-32A8-4004-F253-525FFE710D6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2ACD9C1-0148-51AA-9509-3C9B488AD2F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
        <p:nvSpPr>
          <p:cNvPr id="2" name="TextBox 1">
            <a:extLst>
              <a:ext uri="{FF2B5EF4-FFF2-40B4-BE49-F238E27FC236}">
                <a16:creationId xmlns:a16="http://schemas.microsoft.com/office/drawing/2014/main" id="{7CE50ED4-97B3-4A8B-8950-72D9ECF02120}"/>
              </a:ext>
            </a:extLst>
          </p:cNvPr>
          <p:cNvSpPr txBox="1"/>
          <p:nvPr userDrawn="1"/>
        </p:nvSpPr>
        <p:spPr>
          <a:xfrm>
            <a:off x="11033760" y="5457139"/>
            <a:ext cx="975360" cy="246874"/>
          </a:xfrm>
          <a:prstGeom prst="rect">
            <a:avLst/>
          </a:prstGeom>
          <a:solidFill>
            <a:schemeClr val="bg1"/>
          </a:solidFill>
        </p:spPr>
        <p:txBody>
          <a:bodyPr wrap="square" rtlCol="0">
            <a:spAutoFit/>
          </a:bodyPr>
          <a:lstStyle/>
          <a:p>
            <a:r>
              <a:rPr lang="en-US" sz="1000" b="1" i="0" dirty="0">
                <a:latin typeface="TD Graphik Semibold" panose="020B0503030202060203" pitchFamily="34" charset="77"/>
              </a:rPr>
              <a:t>Internal only</a:t>
            </a:r>
          </a:p>
        </p:txBody>
      </p:sp>
    </p:spTree>
    <p:extLst>
      <p:ext uri="{BB962C8B-B14F-4D97-AF65-F5344CB8AC3E}">
        <p14:creationId xmlns:p14="http://schemas.microsoft.com/office/powerpoint/2010/main" val="354603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subhead, square image">
    <p:bg>
      <p:bgPr>
        <a:solidFill>
          <a:schemeClr val="bg1"/>
        </a:solidFill>
        <a:effectLst/>
      </p:bgPr>
    </p:bg>
    <p:spTree>
      <p:nvGrpSpPr>
        <p:cNvPr id="1" name=""/>
        <p:cNvGrpSpPr/>
        <p:nvPr/>
      </p:nvGrpSpPr>
      <p:grpSpPr>
        <a:xfrm>
          <a:off x="0" y="0"/>
          <a:ext cx="0" cy="0"/>
          <a:chOff x="0" y="0"/>
          <a:chExt cx="0" cy="0"/>
        </a:xfrm>
      </p:grpSpPr>
      <p:sp>
        <p:nvSpPr>
          <p:cNvPr id="3" name="Green rectangle">
            <a:extLst>
              <a:ext uri="{FF2B5EF4-FFF2-40B4-BE49-F238E27FC236}">
                <a16:creationId xmlns:a16="http://schemas.microsoft.com/office/drawing/2014/main" id="{475E0B0D-8DCA-A59C-CA51-B2AC9449831A}"/>
              </a:ext>
            </a:extLst>
          </p:cNvPr>
          <p:cNvSpPr/>
          <p:nvPr userDrawn="1"/>
        </p:nvSpPr>
        <p:spPr>
          <a:xfrm>
            <a:off x="9426329" y="0"/>
            <a:ext cx="2765671" cy="5949696"/>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Cover Title">
            <a:extLst>
              <a:ext uri="{FF2B5EF4-FFF2-40B4-BE49-F238E27FC236}">
                <a16:creationId xmlns:a16="http://schemas.microsoft.com/office/drawing/2014/main" id="{A0C316F8-5D8B-8E5F-1CBA-686E0F51ED3A}"/>
              </a:ext>
            </a:extLst>
          </p:cNvPr>
          <p:cNvSpPr>
            <a:spLocks noGrp="1"/>
          </p:cNvSpPr>
          <p:nvPr>
            <p:ph type="ctrTitle" hasCustomPrompt="1"/>
          </p:nvPr>
        </p:nvSpPr>
        <p:spPr>
          <a:xfrm>
            <a:off x="621474" y="1602290"/>
            <a:ext cx="4793909" cy="523560"/>
          </a:xfrm>
          <a:noFill/>
        </p:spPr>
        <p:txBody>
          <a:bodyPr lIns="0" tIns="0" rIns="0" bIns="0" anchor="t" anchorCtr="0">
            <a:noAutofit/>
          </a:bodyPr>
          <a:lstStyle>
            <a:lvl1pPr algn="l">
              <a:defRPr sz="4000" b="1" i="0">
                <a:solidFill>
                  <a:srgbClr val="038203"/>
                </a:solidFill>
                <a:latin typeface="TD Graphik Semibold" panose="020B0503030202060203" pitchFamily="34" charset="77"/>
              </a:defRPr>
            </a:lvl1pPr>
          </a:lstStyle>
          <a:p>
            <a:r>
              <a:rPr lang="en-US" dirty="0"/>
              <a:t>Insert title header.</a:t>
            </a:r>
          </a:p>
        </p:txBody>
      </p:sp>
      <p:sp>
        <p:nvSpPr>
          <p:cNvPr id="19" name="Subtitle">
            <a:extLst>
              <a:ext uri="{FF2B5EF4-FFF2-40B4-BE49-F238E27FC236}">
                <a16:creationId xmlns:a16="http://schemas.microsoft.com/office/drawing/2014/main" id="{839BE9B2-7AF6-0E7D-BDFF-A1CFFC863A9A}"/>
              </a:ext>
            </a:extLst>
          </p:cNvPr>
          <p:cNvSpPr>
            <a:spLocks noGrp="1"/>
          </p:cNvSpPr>
          <p:nvPr>
            <p:ph type="subTitle" idx="1" hasCustomPrompt="1"/>
          </p:nvPr>
        </p:nvSpPr>
        <p:spPr>
          <a:xfrm>
            <a:off x="621474" y="2302256"/>
            <a:ext cx="4793908" cy="307757"/>
          </a:xfrm>
        </p:spPr>
        <p:txBody>
          <a:bodyPr lIns="0" tIns="0" rIns="0" bIns="0">
            <a:noAutofit/>
          </a:bodyPr>
          <a:lstStyle>
            <a:lvl1pPr marL="0" indent="0" algn="l">
              <a:lnSpc>
                <a:spcPts val="2320"/>
              </a:lnSpc>
              <a:spcBef>
                <a:spcPts val="0"/>
              </a:spcBef>
              <a:buNone/>
              <a:defRPr sz="2000" b="0" i="0">
                <a:solidFill>
                  <a:srgbClr val="1C1C1C"/>
                </a:solidFill>
                <a:latin typeface="TD Graphik Semilight"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dirty="0">
                <a:effectLst/>
              </a:rPr>
              <a:t>Insert subhead here.</a:t>
            </a:r>
          </a:p>
        </p:txBody>
      </p:sp>
      <p:sp>
        <p:nvSpPr>
          <p:cNvPr id="14" name="Project Name">
            <a:extLst>
              <a:ext uri="{FF2B5EF4-FFF2-40B4-BE49-F238E27FC236}">
                <a16:creationId xmlns:a16="http://schemas.microsoft.com/office/drawing/2014/main" id="{CADECC70-6FA4-9354-6629-B06E3A676AD7}"/>
              </a:ext>
            </a:extLst>
          </p:cNvPr>
          <p:cNvSpPr>
            <a:spLocks noGrp="1"/>
          </p:cNvSpPr>
          <p:nvPr>
            <p:ph type="body" sz="quarter" idx="11" hasCustomPrompt="1"/>
          </p:nvPr>
        </p:nvSpPr>
        <p:spPr>
          <a:xfrm>
            <a:off x="621473" y="4400977"/>
            <a:ext cx="2055739" cy="216680"/>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5" name="Date">
            <a:extLst>
              <a:ext uri="{FF2B5EF4-FFF2-40B4-BE49-F238E27FC236}">
                <a16:creationId xmlns:a16="http://schemas.microsoft.com/office/drawing/2014/main" id="{65CA4DD4-BAA9-D177-C260-068D5D9AA160}"/>
              </a:ext>
            </a:extLst>
          </p:cNvPr>
          <p:cNvSpPr>
            <a:spLocks noGrp="1"/>
          </p:cNvSpPr>
          <p:nvPr>
            <p:ph type="body" sz="quarter" idx="12" hasCustomPrompt="1"/>
          </p:nvPr>
        </p:nvSpPr>
        <p:spPr>
          <a:xfrm>
            <a:off x="621473" y="4688241"/>
            <a:ext cx="2055739" cy="240950"/>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16" name="Team Name">
            <a:extLst>
              <a:ext uri="{FF2B5EF4-FFF2-40B4-BE49-F238E27FC236}">
                <a16:creationId xmlns:a16="http://schemas.microsoft.com/office/drawing/2014/main" id="{44ACFA7F-5714-A266-FA8F-4078B9A4B7D0}"/>
              </a:ext>
            </a:extLst>
          </p:cNvPr>
          <p:cNvSpPr>
            <a:spLocks noGrp="1"/>
          </p:cNvSpPr>
          <p:nvPr>
            <p:ph type="body" sz="quarter" idx="13" hasCustomPrompt="1"/>
          </p:nvPr>
        </p:nvSpPr>
        <p:spPr>
          <a:xfrm>
            <a:off x="3355282" y="4397577"/>
            <a:ext cx="2055739" cy="216680"/>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Team Name</a:t>
            </a:r>
            <a:endParaRPr lang="en-US" sz="1600" b="1" i="0" dirty="0">
              <a:solidFill>
                <a:srgbClr val="1C1C1C"/>
              </a:solidFill>
              <a:latin typeface="TD Graphik Medium" panose="020B0503030202060203" pitchFamily="34" charset="77"/>
            </a:endParaRPr>
          </a:p>
        </p:txBody>
      </p:sp>
      <p:sp>
        <p:nvSpPr>
          <p:cNvPr id="17" name="Members">
            <a:extLst>
              <a:ext uri="{FF2B5EF4-FFF2-40B4-BE49-F238E27FC236}">
                <a16:creationId xmlns:a16="http://schemas.microsoft.com/office/drawing/2014/main" id="{F3DA021E-E4C6-8E57-2411-60E3AA7E13C6}"/>
              </a:ext>
            </a:extLst>
          </p:cNvPr>
          <p:cNvSpPr>
            <a:spLocks noGrp="1"/>
          </p:cNvSpPr>
          <p:nvPr>
            <p:ph type="body" sz="quarter" idx="14" hasCustomPrompt="1"/>
          </p:nvPr>
        </p:nvSpPr>
        <p:spPr>
          <a:xfrm>
            <a:off x="3355282" y="4688241"/>
            <a:ext cx="2055739" cy="240950"/>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cxnSp>
        <p:nvCxnSpPr>
          <p:cNvPr id="11" name="Project Name Keyline">
            <a:extLst>
              <a:ext uri="{FF2B5EF4-FFF2-40B4-BE49-F238E27FC236}">
                <a16:creationId xmlns:a16="http://schemas.microsoft.com/office/drawing/2014/main" id="{24EFD66A-3537-9A43-8E24-424A29214A4F}"/>
              </a:ext>
              <a:ext uri="{C183D7F6-B498-43B3-948B-1728B52AA6E4}">
                <adec:decorative xmlns:adec="http://schemas.microsoft.com/office/drawing/2017/decorative" val="1"/>
              </a:ext>
            </a:extLst>
          </p:cNvPr>
          <p:cNvCxnSpPr>
            <a:cxnSpLocks/>
          </p:cNvCxnSpPr>
          <p:nvPr userDrawn="1"/>
        </p:nvCxnSpPr>
        <p:spPr>
          <a:xfrm>
            <a:off x="621473" y="4306706"/>
            <a:ext cx="205573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3" name="Project Name Keyline">
            <a:extLst>
              <a:ext uri="{FF2B5EF4-FFF2-40B4-BE49-F238E27FC236}">
                <a16:creationId xmlns:a16="http://schemas.microsoft.com/office/drawing/2014/main" id="{694F0D3C-C28D-C3D9-1C87-C1F44775E0A0}"/>
              </a:ext>
              <a:ext uri="{C183D7F6-B498-43B3-948B-1728B52AA6E4}">
                <adec:decorative xmlns:adec="http://schemas.microsoft.com/office/drawing/2017/decorative" val="1"/>
              </a:ext>
            </a:extLst>
          </p:cNvPr>
          <p:cNvCxnSpPr>
            <a:cxnSpLocks/>
          </p:cNvCxnSpPr>
          <p:nvPr userDrawn="1"/>
        </p:nvCxnSpPr>
        <p:spPr>
          <a:xfrm>
            <a:off x="3345821" y="4306706"/>
            <a:ext cx="2069561"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pic>
        <p:nvPicPr>
          <p:cNvPr id="6" name="Picture 5" descr="A person wearing a virtual reality headset&#10;&#10;Description automatically generated">
            <a:extLst>
              <a:ext uri="{FF2B5EF4-FFF2-40B4-BE49-F238E27FC236}">
                <a16:creationId xmlns:a16="http://schemas.microsoft.com/office/drawing/2014/main" id="{FEC8428E-D930-7AFF-BF06-ECA6212641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3912" y="814111"/>
            <a:ext cx="5144231" cy="5144231"/>
          </a:xfrm>
          <a:prstGeom prst="rect">
            <a:avLst/>
          </a:prstGeom>
        </p:spPr>
      </p:pic>
      <p:pic>
        <p:nvPicPr>
          <p:cNvPr id="9" name="TD Shield" descr="TD shield logo in white and green.">
            <a:extLst>
              <a:ext uri="{FF2B5EF4-FFF2-40B4-BE49-F238E27FC236}">
                <a16:creationId xmlns:a16="http://schemas.microsoft.com/office/drawing/2014/main" id="{50526BE9-CD2E-BC7D-13D6-9B345CAA92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10" name="Picture 9" descr="A green and black logo&#10;&#10;Description automatically generated">
            <a:extLst>
              <a:ext uri="{FF2B5EF4-FFF2-40B4-BE49-F238E27FC236}">
                <a16:creationId xmlns:a16="http://schemas.microsoft.com/office/drawing/2014/main" id="{18746F90-66D4-71F3-BD55-5BBFE1122C0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Tree>
    <p:extLst>
      <p:ext uri="{BB962C8B-B14F-4D97-AF65-F5344CB8AC3E}">
        <p14:creationId xmlns:p14="http://schemas.microsoft.com/office/powerpoint/2010/main" val="392482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subhead, portrait image">
    <p:bg>
      <p:bgPr>
        <a:solidFill>
          <a:schemeClr val="bg1"/>
        </a:solidFill>
        <a:effectLst/>
      </p:bgPr>
    </p:bg>
    <p:spTree>
      <p:nvGrpSpPr>
        <p:cNvPr id="1" name=""/>
        <p:cNvGrpSpPr/>
        <p:nvPr/>
      </p:nvGrpSpPr>
      <p:grpSpPr>
        <a:xfrm>
          <a:off x="0" y="0"/>
          <a:ext cx="0" cy="0"/>
          <a:chOff x="0" y="0"/>
          <a:chExt cx="0" cy="0"/>
        </a:xfrm>
      </p:grpSpPr>
      <p:pic>
        <p:nvPicPr>
          <p:cNvPr id="10" name="TD Shield" descr="TD shield logo in white and green.">
            <a:extLst>
              <a:ext uri="{FF2B5EF4-FFF2-40B4-BE49-F238E27FC236}">
                <a16:creationId xmlns:a16="http://schemas.microsoft.com/office/drawing/2014/main" id="{5BB73890-61B4-5084-F921-06BA8201111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047" y="518789"/>
            <a:ext cx="578643" cy="518437"/>
          </a:xfrm>
          <a:prstGeom prst="rect">
            <a:avLst/>
          </a:prstGeom>
        </p:spPr>
      </p:pic>
      <p:pic>
        <p:nvPicPr>
          <p:cNvPr id="11" name="Picture 10" descr="A green and black logo&#10;&#10;Description automatically generated">
            <a:extLst>
              <a:ext uri="{FF2B5EF4-FFF2-40B4-BE49-F238E27FC236}">
                <a16:creationId xmlns:a16="http://schemas.microsoft.com/office/drawing/2014/main" id="{EC9704B9-71F3-2E59-CE34-5309BAEA47D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73144" y="285068"/>
            <a:ext cx="2469840" cy="1009056"/>
          </a:xfrm>
          <a:prstGeom prst="rect">
            <a:avLst/>
          </a:prstGeom>
        </p:spPr>
      </p:pic>
      <p:sp>
        <p:nvSpPr>
          <p:cNvPr id="12" name="Cover Title">
            <a:extLst>
              <a:ext uri="{FF2B5EF4-FFF2-40B4-BE49-F238E27FC236}">
                <a16:creationId xmlns:a16="http://schemas.microsoft.com/office/drawing/2014/main" id="{7CC53479-D028-7E31-07DF-F305CDF806B0}"/>
              </a:ext>
            </a:extLst>
          </p:cNvPr>
          <p:cNvSpPr>
            <a:spLocks noGrp="1"/>
          </p:cNvSpPr>
          <p:nvPr>
            <p:ph type="ctrTitle" hasCustomPrompt="1"/>
          </p:nvPr>
        </p:nvSpPr>
        <p:spPr>
          <a:xfrm>
            <a:off x="612047" y="2861952"/>
            <a:ext cx="5573208" cy="565723"/>
          </a:xfrm>
          <a:noFill/>
        </p:spPr>
        <p:txBody>
          <a:bodyPr lIns="0" tIns="0" rIns="0" bIns="0" anchor="t" anchorCtr="0">
            <a:noAutofit/>
          </a:bodyPr>
          <a:lstStyle>
            <a:lvl1pPr algn="l">
              <a:defRPr sz="4000" b="1" i="0">
                <a:solidFill>
                  <a:srgbClr val="1C1C1C"/>
                </a:solidFill>
                <a:latin typeface="TD Graphik Semibold" panose="020B0503030202060203" pitchFamily="34" charset="77"/>
              </a:defRPr>
            </a:lvl1pPr>
          </a:lstStyle>
          <a:p>
            <a:r>
              <a:rPr lang="en-US"/>
              <a:t>Insert title header.</a:t>
            </a:r>
          </a:p>
        </p:txBody>
      </p:sp>
      <p:sp>
        <p:nvSpPr>
          <p:cNvPr id="15" name="Subtitle">
            <a:extLst>
              <a:ext uri="{FF2B5EF4-FFF2-40B4-BE49-F238E27FC236}">
                <a16:creationId xmlns:a16="http://schemas.microsoft.com/office/drawing/2014/main" id="{B9DC04E6-364E-98EE-FC41-ACA456A4771D}"/>
              </a:ext>
            </a:extLst>
          </p:cNvPr>
          <p:cNvSpPr>
            <a:spLocks noGrp="1"/>
          </p:cNvSpPr>
          <p:nvPr>
            <p:ph type="subTitle" idx="1" hasCustomPrompt="1"/>
          </p:nvPr>
        </p:nvSpPr>
        <p:spPr>
          <a:xfrm>
            <a:off x="612048" y="3519233"/>
            <a:ext cx="5573208" cy="278734"/>
          </a:xfrm>
        </p:spPr>
        <p:txBody>
          <a:bodyPr lIns="0" tIns="0" rIns="0" bIns="0">
            <a:no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6" name="Project Name">
            <a:extLst>
              <a:ext uri="{FF2B5EF4-FFF2-40B4-BE49-F238E27FC236}">
                <a16:creationId xmlns:a16="http://schemas.microsoft.com/office/drawing/2014/main" id="{94962885-4D8B-DF5B-D992-254393E04130}"/>
              </a:ext>
            </a:extLst>
          </p:cNvPr>
          <p:cNvSpPr>
            <a:spLocks noGrp="1"/>
          </p:cNvSpPr>
          <p:nvPr>
            <p:ph type="body" sz="quarter" idx="11" hasCustomPrompt="1"/>
          </p:nvPr>
        </p:nvSpPr>
        <p:spPr>
          <a:xfrm>
            <a:off x="612047" y="5340394"/>
            <a:ext cx="2332649"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Project Name</a:t>
            </a:r>
            <a:endParaRPr lang="en-US" sz="1600" b="1" i="0" dirty="0">
              <a:solidFill>
                <a:srgbClr val="1C1C1C"/>
              </a:solidFill>
              <a:latin typeface="TD Graphik Medium" panose="020B0503030202060203" pitchFamily="34" charset="77"/>
            </a:endParaRPr>
          </a:p>
        </p:txBody>
      </p:sp>
      <p:sp>
        <p:nvSpPr>
          <p:cNvPr id="19" name="Date">
            <a:extLst>
              <a:ext uri="{FF2B5EF4-FFF2-40B4-BE49-F238E27FC236}">
                <a16:creationId xmlns:a16="http://schemas.microsoft.com/office/drawing/2014/main" id="{88DF9D37-9676-0A52-80ED-C6877044D8ED}"/>
              </a:ext>
            </a:extLst>
          </p:cNvPr>
          <p:cNvSpPr>
            <a:spLocks noGrp="1"/>
          </p:cNvSpPr>
          <p:nvPr>
            <p:ph type="body" sz="quarter" idx="12" hasCustomPrompt="1"/>
          </p:nvPr>
        </p:nvSpPr>
        <p:spPr>
          <a:xfrm>
            <a:off x="612047" y="5619129"/>
            <a:ext cx="2332649"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Date</a:t>
            </a:r>
          </a:p>
        </p:txBody>
      </p:sp>
      <p:sp>
        <p:nvSpPr>
          <p:cNvPr id="20" name="Team Name">
            <a:extLst>
              <a:ext uri="{FF2B5EF4-FFF2-40B4-BE49-F238E27FC236}">
                <a16:creationId xmlns:a16="http://schemas.microsoft.com/office/drawing/2014/main" id="{95235A26-CE87-57F5-0F3A-FAA85170DFC5}"/>
              </a:ext>
            </a:extLst>
          </p:cNvPr>
          <p:cNvSpPr>
            <a:spLocks noGrp="1"/>
          </p:cNvSpPr>
          <p:nvPr>
            <p:ph type="body" sz="quarter" idx="13" hasCustomPrompt="1"/>
          </p:nvPr>
        </p:nvSpPr>
        <p:spPr>
          <a:xfrm>
            <a:off x="3864317" y="5340394"/>
            <a:ext cx="2339793"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1600" b="1" i="0" dirty="0">
                <a:solidFill>
                  <a:srgbClr val="1C1C1C"/>
                </a:solidFill>
                <a:latin typeface="TD Graphik Medium" panose="020B0503030202060203" pitchFamily="34" charset="77"/>
              </a:rPr>
              <a:t>Team Name</a:t>
            </a:r>
            <a:endParaRPr lang="en-US" sz="1600" b="1" i="0" dirty="0">
              <a:solidFill>
                <a:srgbClr val="1C1C1C"/>
              </a:solidFill>
              <a:latin typeface="TD Graphik Medium" panose="020B0503030202060203" pitchFamily="34" charset="77"/>
            </a:endParaRPr>
          </a:p>
          <a:p>
            <a:endParaRPr lang="en-US" sz="1600" b="1" i="0" dirty="0">
              <a:solidFill>
                <a:srgbClr val="1C1C1C"/>
              </a:solidFill>
              <a:latin typeface="TD Graphik Medium" panose="020B0503030202060203" pitchFamily="34" charset="77"/>
            </a:endParaRPr>
          </a:p>
        </p:txBody>
      </p:sp>
      <p:sp>
        <p:nvSpPr>
          <p:cNvPr id="21" name="Members">
            <a:extLst>
              <a:ext uri="{FF2B5EF4-FFF2-40B4-BE49-F238E27FC236}">
                <a16:creationId xmlns:a16="http://schemas.microsoft.com/office/drawing/2014/main" id="{C75AED40-7938-AAAD-1CA5-D943C88042D5}"/>
              </a:ext>
            </a:extLst>
          </p:cNvPr>
          <p:cNvSpPr>
            <a:spLocks noGrp="1"/>
          </p:cNvSpPr>
          <p:nvPr>
            <p:ph type="body" sz="quarter" idx="14" hasCustomPrompt="1"/>
          </p:nvPr>
        </p:nvSpPr>
        <p:spPr>
          <a:xfrm>
            <a:off x="3864317" y="5621631"/>
            <a:ext cx="2339793"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Members</a:t>
            </a:r>
          </a:p>
        </p:txBody>
      </p:sp>
      <p:cxnSp>
        <p:nvCxnSpPr>
          <p:cNvPr id="26" name="Project Name Keyline">
            <a:extLst>
              <a:ext uri="{FF2B5EF4-FFF2-40B4-BE49-F238E27FC236}">
                <a16:creationId xmlns:a16="http://schemas.microsoft.com/office/drawing/2014/main" id="{E805015C-6CEE-F8A9-AAA7-D91A340225DC}"/>
              </a:ext>
              <a:ext uri="{C183D7F6-B498-43B3-948B-1728B52AA6E4}">
                <adec:decorative xmlns:adec="http://schemas.microsoft.com/office/drawing/2017/decorative" val="1"/>
              </a:ext>
            </a:extLst>
          </p:cNvPr>
          <p:cNvCxnSpPr>
            <a:cxnSpLocks/>
          </p:cNvCxnSpPr>
          <p:nvPr userDrawn="1"/>
        </p:nvCxnSpPr>
        <p:spPr>
          <a:xfrm>
            <a:off x="612047"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27" name="Project Name Keyline">
            <a:extLst>
              <a:ext uri="{FF2B5EF4-FFF2-40B4-BE49-F238E27FC236}">
                <a16:creationId xmlns:a16="http://schemas.microsoft.com/office/drawing/2014/main" id="{26910875-6506-CBD7-9C57-3BC0DAD2B67C}"/>
              </a:ext>
              <a:ext uri="{C183D7F6-B498-43B3-948B-1728B52AA6E4}">
                <adec:decorative xmlns:adec="http://schemas.microsoft.com/office/drawing/2017/decorative" val="1"/>
              </a:ext>
            </a:extLst>
          </p:cNvPr>
          <p:cNvCxnSpPr>
            <a:cxnSpLocks/>
          </p:cNvCxnSpPr>
          <p:nvPr userDrawn="1"/>
        </p:nvCxnSpPr>
        <p:spPr>
          <a:xfrm>
            <a:off x="3864296"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410ED02-35FF-A444-143A-119DF5E83F26}"/>
              </a:ext>
            </a:extLst>
          </p:cNvPr>
          <p:cNvPicPr preferRelativeResize="0">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083600" y="0"/>
            <a:ext cx="5108400" cy="6858007"/>
          </a:xfrm>
          <a:prstGeom prst="rect">
            <a:avLst/>
          </a:prstGeom>
        </p:spPr>
      </p:pic>
      <p:sp>
        <p:nvSpPr>
          <p:cNvPr id="13" name="TextBox 12">
            <a:extLst>
              <a:ext uri="{FF2B5EF4-FFF2-40B4-BE49-F238E27FC236}">
                <a16:creationId xmlns:a16="http://schemas.microsoft.com/office/drawing/2014/main" id="{491139C4-35B1-C07C-5CBF-74917E086FEC}"/>
              </a:ext>
            </a:extLst>
          </p:cNvPr>
          <p:cNvSpPr txBox="1"/>
          <p:nvPr userDrawn="1"/>
        </p:nvSpPr>
        <p:spPr>
          <a:xfrm>
            <a:off x="816995" y="1616943"/>
            <a:ext cx="2354044" cy="313932"/>
          </a:xfrm>
          <a:prstGeom prst="rect">
            <a:avLst/>
          </a:prstGeom>
          <a:noFill/>
        </p:spPr>
        <p:txBody>
          <a:bodyPr wrap="square">
            <a:spAutoFit/>
          </a:bodyPr>
          <a:lstStyle/>
          <a:p>
            <a:pPr marL="0" lvl="0" indent="0" algn="l" defTabSz="914400" rtl="0" eaLnBrk="1" latinLnBrk="0" hangingPunct="1">
              <a:lnSpc>
                <a:spcPct val="90000"/>
              </a:lnSpc>
              <a:spcBef>
                <a:spcPts val="1000"/>
              </a:spcBef>
              <a:buFont typeface="Arial" panose="020B0604020202020204" pitchFamily="34" charset="0"/>
              <a:buNone/>
            </a:pPr>
            <a:r>
              <a:rPr lang="en-US" sz="800" b="0" i="0" kern="1200" dirty="0">
                <a:solidFill>
                  <a:schemeClr val="tx1"/>
                </a:solidFill>
                <a:latin typeface="TD Graphik Semilight" panose="020B0503030202060203" pitchFamily="34" charset="77"/>
                <a:ea typeface="+mn-ea"/>
                <a:cs typeface="+mn-cs"/>
              </a:rPr>
              <a:t>Rupa Iyer, Robert Mati, Janakan Senthilkumar</a:t>
            </a:r>
            <a:br>
              <a:rPr lang="en-US" sz="800" b="0" i="0" kern="1200" dirty="0">
                <a:solidFill>
                  <a:schemeClr val="tx1"/>
                </a:solidFill>
                <a:latin typeface="TD Graphik Semilight" panose="020B0503030202060203" pitchFamily="34" charset="77"/>
                <a:ea typeface="+mn-ea"/>
                <a:cs typeface="+mn-cs"/>
              </a:rPr>
            </a:br>
            <a:r>
              <a:rPr lang="en-US" sz="800" b="0" i="0" kern="1200" dirty="0">
                <a:solidFill>
                  <a:schemeClr val="tx1"/>
                </a:solidFill>
                <a:latin typeface="TD Graphik Semilight" panose="020B0503030202060203" pitchFamily="34" charset="77"/>
                <a:ea typeface="+mn-ea"/>
                <a:cs typeface="+mn-cs"/>
              </a:rPr>
              <a:t>Anthony D'Costa, Jelena Tucci, June Patridge</a:t>
            </a:r>
          </a:p>
        </p:txBody>
      </p:sp>
    </p:spTree>
    <p:extLst>
      <p:ext uri="{BB962C8B-B14F-4D97-AF65-F5344CB8AC3E}">
        <p14:creationId xmlns:p14="http://schemas.microsoft.com/office/powerpoint/2010/main" val="1705968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subhead, portrait illustration">
    <p:bg>
      <p:bgPr>
        <a:solidFill>
          <a:schemeClr val="bg1"/>
        </a:solidFill>
        <a:effectLst/>
      </p:bgPr>
    </p:bg>
    <p:spTree>
      <p:nvGrpSpPr>
        <p:cNvPr id="1" name=""/>
        <p:cNvGrpSpPr/>
        <p:nvPr/>
      </p:nvGrpSpPr>
      <p:grpSpPr>
        <a:xfrm>
          <a:off x="0" y="0"/>
          <a:ext cx="0" cy="0"/>
          <a:chOff x="0" y="0"/>
          <a:chExt cx="0" cy="0"/>
        </a:xfrm>
      </p:grpSpPr>
      <p:sp>
        <p:nvSpPr>
          <p:cNvPr id="14" name="Cover Title">
            <a:extLst>
              <a:ext uri="{FF2B5EF4-FFF2-40B4-BE49-F238E27FC236}">
                <a16:creationId xmlns:a16="http://schemas.microsoft.com/office/drawing/2014/main" id="{5A8DC3D6-318A-6DCD-81E0-1C6A1A6569E2}"/>
              </a:ext>
            </a:extLst>
          </p:cNvPr>
          <p:cNvSpPr>
            <a:spLocks noGrp="1"/>
          </p:cNvSpPr>
          <p:nvPr>
            <p:ph type="ctrTitle" hasCustomPrompt="1"/>
          </p:nvPr>
        </p:nvSpPr>
        <p:spPr>
          <a:xfrm>
            <a:off x="612047" y="2861952"/>
            <a:ext cx="5573208" cy="565723"/>
          </a:xfrm>
          <a:noFill/>
        </p:spPr>
        <p:txBody>
          <a:bodyPr lIns="0" tIns="0" rIns="0" bIns="0" anchor="t" anchorCtr="0">
            <a:noAutofit/>
          </a:bodyPr>
          <a:lstStyle>
            <a:lvl1pPr algn="l">
              <a:defRPr sz="4000" b="1" i="0">
                <a:solidFill>
                  <a:srgbClr val="1C1C1C"/>
                </a:solidFill>
                <a:latin typeface="TD Graphik Semibold" panose="020B0503030202060203" pitchFamily="34" charset="77"/>
              </a:defRPr>
            </a:lvl1pPr>
          </a:lstStyle>
          <a:p>
            <a:r>
              <a:rPr lang="en-US"/>
              <a:t>Insert title header.</a:t>
            </a:r>
          </a:p>
        </p:txBody>
      </p:sp>
      <p:sp>
        <p:nvSpPr>
          <p:cNvPr id="13" name="Subtitle">
            <a:extLst>
              <a:ext uri="{FF2B5EF4-FFF2-40B4-BE49-F238E27FC236}">
                <a16:creationId xmlns:a16="http://schemas.microsoft.com/office/drawing/2014/main" id="{86D63C56-F6AE-D182-FA5E-9800AFA80261}"/>
              </a:ext>
            </a:extLst>
          </p:cNvPr>
          <p:cNvSpPr>
            <a:spLocks noGrp="1"/>
          </p:cNvSpPr>
          <p:nvPr>
            <p:ph type="subTitle" idx="1" hasCustomPrompt="1"/>
          </p:nvPr>
        </p:nvSpPr>
        <p:spPr>
          <a:xfrm>
            <a:off x="612048" y="3519233"/>
            <a:ext cx="5573208" cy="278734"/>
          </a:xfrm>
        </p:spPr>
        <p:txBody>
          <a:bodyPr lIns="0" tIns="0" rIns="0" bIns="0">
            <a:no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1" name="Project Name">
            <a:extLst>
              <a:ext uri="{FF2B5EF4-FFF2-40B4-BE49-F238E27FC236}">
                <a16:creationId xmlns:a16="http://schemas.microsoft.com/office/drawing/2014/main" id="{62004CBA-AFA5-4F95-1A72-496A4A0F0DF4}"/>
              </a:ext>
            </a:extLst>
          </p:cNvPr>
          <p:cNvSpPr>
            <a:spLocks noGrp="1"/>
          </p:cNvSpPr>
          <p:nvPr>
            <p:ph type="body" sz="quarter" idx="11" hasCustomPrompt="1"/>
          </p:nvPr>
        </p:nvSpPr>
        <p:spPr>
          <a:xfrm>
            <a:off x="612047" y="5340394"/>
            <a:ext cx="2332649"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Project Name</a:t>
            </a:r>
            <a:endParaRPr lang="en-US" sz="1600" b="1" i="0" dirty="0">
              <a:solidFill>
                <a:srgbClr val="1C1C1C"/>
              </a:solidFill>
              <a:latin typeface="TD Graphik Medium" panose="020B0503030202060203" pitchFamily="34" charset="77"/>
            </a:endParaRPr>
          </a:p>
        </p:txBody>
      </p:sp>
      <p:sp>
        <p:nvSpPr>
          <p:cNvPr id="9" name="Date">
            <a:extLst>
              <a:ext uri="{FF2B5EF4-FFF2-40B4-BE49-F238E27FC236}">
                <a16:creationId xmlns:a16="http://schemas.microsoft.com/office/drawing/2014/main" id="{896EBFBB-5DD3-8339-14D4-8A9FA84A9035}"/>
              </a:ext>
            </a:extLst>
          </p:cNvPr>
          <p:cNvSpPr>
            <a:spLocks noGrp="1"/>
          </p:cNvSpPr>
          <p:nvPr>
            <p:ph type="body" sz="quarter" idx="12" hasCustomPrompt="1"/>
          </p:nvPr>
        </p:nvSpPr>
        <p:spPr>
          <a:xfrm>
            <a:off x="612047" y="5619129"/>
            <a:ext cx="2332649"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Date</a:t>
            </a:r>
          </a:p>
        </p:txBody>
      </p:sp>
      <p:sp>
        <p:nvSpPr>
          <p:cNvPr id="8" name="Team Name">
            <a:extLst>
              <a:ext uri="{FF2B5EF4-FFF2-40B4-BE49-F238E27FC236}">
                <a16:creationId xmlns:a16="http://schemas.microsoft.com/office/drawing/2014/main" id="{9E724BF4-4EB8-2148-FFFC-A6E0E1F1D036}"/>
              </a:ext>
            </a:extLst>
          </p:cNvPr>
          <p:cNvSpPr>
            <a:spLocks noGrp="1"/>
          </p:cNvSpPr>
          <p:nvPr>
            <p:ph type="body" sz="quarter" idx="13" hasCustomPrompt="1"/>
          </p:nvPr>
        </p:nvSpPr>
        <p:spPr>
          <a:xfrm>
            <a:off x="3864317" y="5340394"/>
            <a:ext cx="2339793"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7" name="Members">
            <a:extLst>
              <a:ext uri="{FF2B5EF4-FFF2-40B4-BE49-F238E27FC236}">
                <a16:creationId xmlns:a16="http://schemas.microsoft.com/office/drawing/2014/main" id="{D4062962-C1DC-3F3B-FCC1-01EAAC711628}"/>
              </a:ext>
            </a:extLst>
          </p:cNvPr>
          <p:cNvSpPr>
            <a:spLocks noGrp="1"/>
          </p:cNvSpPr>
          <p:nvPr>
            <p:ph type="body" sz="quarter" idx="14" hasCustomPrompt="1"/>
          </p:nvPr>
        </p:nvSpPr>
        <p:spPr>
          <a:xfrm>
            <a:off x="3864317" y="5621631"/>
            <a:ext cx="2339793"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Members</a:t>
            </a:r>
          </a:p>
        </p:txBody>
      </p:sp>
      <p:cxnSp>
        <p:nvCxnSpPr>
          <p:cNvPr id="12" name="Project Name Keyline">
            <a:extLst>
              <a:ext uri="{FF2B5EF4-FFF2-40B4-BE49-F238E27FC236}">
                <a16:creationId xmlns:a16="http://schemas.microsoft.com/office/drawing/2014/main" id="{A827D331-176C-067C-348D-302B06AA2B21}"/>
              </a:ext>
              <a:ext uri="{C183D7F6-B498-43B3-948B-1728B52AA6E4}">
                <adec:decorative xmlns:adec="http://schemas.microsoft.com/office/drawing/2017/decorative" val="1"/>
              </a:ext>
            </a:extLst>
          </p:cNvPr>
          <p:cNvCxnSpPr>
            <a:cxnSpLocks/>
          </p:cNvCxnSpPr>
          <p:nvPr userDrawn="1"/>
        </p:nvCxnSpPr>
        <p:spPr>
          <a:xfrm>
            <a:off x="612047"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5" name="Project Name Keyline">
            <a:extLst>
              <a:ext uri="{FF2B5EF4-FFF2-40B4-BE49-F238E27FC236}">
                <a16:creationId xmlns:a16="http://schemas.microsoft.com/office/drawing/2014/main" id="{82FDBDCD-EC27-747E-DA1F-C1EF60744D94}"/>
              </a:ext>
              <a:ext uri="{C183D7F6-B498-43B3-948B-1728B52AA6E4}">
                <adec:decorative xmlns:adec="http://schemas.microsoft.com/office/drawing/2017/decorative" val="1"/>
              </a:ext>
            </a:extLst>
          </p:cNvPr>
          <p:cNvCxnSpPr>
            <a:cxnSpLocks/>
          </p:cNvCxnSpPr>
          <p:nvPr userDrawn="1"/>
        </p:nvCxnSpPr>
        <p:spPr>
          <a:xfrm>
            <a:off x="3864296"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sp>
        <p:nvSpPr>
          <p:cNvPr id="27" name="Page Number">
            <a:extLst>
              <a:ext uri="{FF2B5EF4-FFF2-40B4-BE49-F238E27FC236}">
                <a16:creationId xmlns:a16="http://schemas.microsoft.com/office/drawing/2014/main" id="{6F5B26FD-6321-ADCB-4B4A-438140359182}"/>
              </a:ext>
            </a:extLst>
          </p:cNvPr>
          <p:cNvSpPr/>
          <p:nvPr userDrawn="1"/>
        </p:nvSpPr>
        <p:spPr>
          <a:xfrm>
            <a:off x="11067916" y="6473448"/>
            <a:ext cx="874486" cy="231117"/>
          </a:xfrm>
          <a:prstGeom prst="rect">
            <a:avLst/>
          </a:prstGeom>
          <a:noFill/>
          <a:ln/>
          <a:effectLst/>
        </p:spPr>
        <p:txBody>
          <a:bodyPr wrap="square" lIns="0" tIns="0" rIns="0" bIns="0" rtlCol="0" anchor="t"/>
          <a:lstStyle/>
          <a:p>
            <a:pPr algn="r">
              <a:lnSpc>
                <a:spcPts val="1200"/>
              </a:lnSpc>
            </a:pPr>
            <a:r>
              <a:rPr lang="en-US" sz="1600" b="0" i="0">
                <a:solidFill>
                  <a:schemeClr val="bg1"/>
                </a:solidFill>
                <a:latin typeface="TD Graphik Semilight" panose="020B0503030202060203" pitchFamily="34" charset="77"/>
                <a:ea typeface="TD Graphik Semilight" pitchFamily="34" charset="-122"/>
                <a:cs typeface="TD Graphik Semilight" pitchFamily="34" charset="-120"/>
              </a:rPr>
              <a:t>Pg </a:t>
            </a: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
        <p:nvSpPr>
          <p:cNvPr id="16" name="Green rectangle (Decorative) ">
            <a:extLst>
              <a:ext uri="{FF2B5EF4-FFF2-40B4-BE49-F238E27FC236}">
                <a16:creationId xmlns:a16="http://schemas.microsoft.com/office/drawing/2014/main" id="{851AB125-46C1-BBE0-EAC7-907A06D7E553}"/>
              </a:ext>
              <a:ext uri="{C183D7F6-B498-43B3-948B-1728B52AA6E4}">
                <adec:decorative xmlns:adec="http://schemas.microsoft.com/office/drawing/2017/decorative" val="1"/>
              </a:ext>
            </a:extLst>
          </p:cNvPr>
          <p:cNvSpPr/>
          <p:nvPr userDrawn="1"/>
        </p:nvSpPr>
        <p:spPr>
          <a:xfrm>
            <a:off x="7082971" y="-2648"/>
            <a:ext cx="5109029" cy="6860648"/>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TD Shield" descr="TD shield logo in white and green.">
            <a:extLst>
              <a:ext uri="{FF2B5EF4-FFF2-40B4-BE49-F238E27FC236}">
                <a16:creationId xmlns:a16="http://schemas.microsoft.com/office/drawing/2014/main" id="{09AD1535-E6CC-D11B-84B6-5378AEBBBC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047" y="518789"/>
            <a:ext cx="578643" cy="518437"/>
          </a:xfrm>
          <a:prstGeom prst="rect">
            <a:avLst/>
          </a:prstGeom>
        </p:spPr>
      </p:pic>
      <p:pic>
        <p:nvPicPr>
          <p:cNvPr id="5" name="Picture 4" descr="A green and black logo&#10;&#10;Description automatically generated">
            <a:extLst>
              <a:ext uri="{FF2B5EF4-FFF2-40B4-BE49-F238E27FC236}">
                <a16:creationId xmlns:a16="http://schemas.microsoft.com/office/drawing/2014/main" id="{F8CC5B19-934E-326C-1E66-C0F980D2436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73144" y="285068"/>
            <a:ext cx="2469840" cy="1009056"/>
          </a:xfrm>
          <a:prstGeom prst="rect">
            <a:avLst/>
          </a:prstGeom>
        </p:spPr>
      </p:pic>
    </p:spTree>
    <p:extLst>
      <p:ext uri="{BB962C8B-B14F-4D97-AF65-F5344CB8AC3E}">
        <p14:creationId xmlns:p14="http://schemas.microsoft.com/office/powerpoint/2010/main" val="189567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 with subhead, portrait illustration">
    <p:bg>
      <p:bgPr>
        <a:solidFill>
          <a:schemeClr val="bg1"/>
        </a:solidFill>
        <a:effectLst/>
      </p:bgPr>
    </p:bg>
    <p:spTree>
      <p:nvGrpSpPr>
        <p:cNvPr id="1" name=""/>
        <p:cNvGrpSpPr/>
        <p:nvPr/>
      </p:nvGrpSpPr>
      <p:grpSpPr>
        <a:xfrm>
          <a:off x="0" y="0"/>
          <a:ext cx="0" cy="0"/>
          <a:chOff x="0" y="0"/>
          <a:chExt cx="0" cy="0"/>
        </a:xfrm>
      </p:grpSpPr>
      <p:sp>
        <p:nvSpPr>
          <p:cNvPr id="14" name="Cover Title">
            <a:extLst>
              <a:ext uri="{FF2B5EF4-FFF2-40B4-BE49-F238E27FC236}">
                <a16:creationId xmlns:a16="http://schemas.microsoft.com/office/drawing/2014/main" id="{5A8DC3D6-318A-6DCD-81E0-1C6A1A6569E2}"/>
              </a:ext>
            </a:extLst>
          </p:cNvPr>
          <p:cNvSpPr>
            <a:spLocks noGrp="1"/>
          </p:cNvSpPr>
          <p:nvPr>
            <p:ph type="ctrTitle" hasCustomPrompt="1"/>
          </p:nvPr>
        </p:nvSpPr>
        <p:spPr>
          <a:xfrm>
            <a:off x="612047" y="2861952"/>
            <a:ext cx="5573208" cy="565723"/>
          </a:xfrm>
          <a:noFill/>
        </p:spPr>
        <p:txBody>
          <a:bodyPr lIns="0" tIns="0" rIns="0" bIns="0" anchor="t" anchorCtr="0">
            <a:noAutofit/>
          </a:bodyPr>
          <a:lstStyle>
            <a:lvl1pPr algn="l">
              <a:defRPr sz="4000" b="1" i="0">
                <a:solidFill>
                  <a:srgbClr val="1C1C1C"/>
                </a:solidFill>
                <a:latin typeface="TD Graphik Semibold" panose="020B0503030202060203" pitchFamily="34" charset="77"/>
              </a:defRPr>
            </a:lvl1pPr>
          </a:lstStyle>
          <a:p>
            <a:r>
              <a:rPr lang="en-US" dirty="0"/>
              <a:t>Insert title header.</a:t>
            </a:r>
          </a:p>
        </p:txBody>
      </p:sp>
      <p:sp>
        <p:nvSpPr>
          <p:cNvPr id="13" name="Subtitle">
            <a:extLst>
              <a:ext uri="{FF2B5EF4-FFF2-40B4-BE49-F238E27FC236}">
                <a16:creationId xmlns:a16="http://schemas.microsoft.com/office/drawing/2014/main" id="{86D63C56-F6AE-D182-FA5E-9800AFA80261}"/>
              </a:ext>
            </a:extLst>
          </p:cNvPr>
          <p:cNvSpPr>
            <a:spLocks noGrp="1"/>
          </p:cNvSpPr>
          <p:nvPr>
            <p:ph type="subTitle" idx="1" hasCustomPrompt="1"/>
          </p:nvPr>
        </p:nvSpPr>
        <p:spPr>
          <a:xfrm>
            <a:off x="612048" y="3519233"/>
            <a:ext cx="5573208" cy="278734"/>
          </a:xfrm>
        </p:spPr>
        <p:txBody>
          <a:bodyPr lIns="0" tIns="0" rIns="0" bIns="0">
            <a:no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8" name="Team Name">
            <a:extLst>
              <a:ext uri="{FF2B5EF4-FFF2-40B4-BE49-F238E27FC236}">
                <a16:creationId xmlns:a16="http://schemas.microsoft.com/office/drawing/2014/main" id="{9E724BF4-4EB8-2148-FFFC-A6E0E1F1D036}"/>
              </a:ext>
            </a:extLst>
          </p:cNvPr>
          <p:cNvSpPr>
            <a:spLocks noGrp="1"/>
          </p:cNvSpPr>
          <p:nvPr>
            <p:ph type="body" sz="quarter" idx="13" hasCustomPrompt="1"/>
          </p:nvPr>
        </p:nvSpPr>
        <p:spPr>
          <a:xfrm>
            <a:off x="645629" y="4816138"/>
            <a:ext cx="2339793"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Title of information</a:t>
            </a:r>
            <a:endParaRPr lang="en-US" sz="1600" b="1" i="0" dirty="0">
              <a:solidFill>
                <a:srgbClr val="1C1C1C"/>
              </a:solidFill>
              <a:latin typeface="TD Graphik Medium" panose="020B0503030202060203" pitchFamily="34" charset="77"/>
            </a:endParaRPr>
          </a:p>
        </p:txBody>
      </p:sp>
      <p:sp>
        <p:nvSpPr>
          <p:cNvPr id="7" name="Members">
            <a:extLst>
              <a:ext uri="{FF2B5EF4-FFF2-40B4-BE49-F238E27FC236}">
                <a16:creationId xmlns:a16="http://schemas.microsoft.com/office/drawing/2014/main" id="{D4062962-C1DC-3F3B-FCC1-01EAAC711628}"/>
              </a:ext>
            </a:extLst>
          </p:cNvPr>
          <p:cNvSpPr>
            <a:spLocks noGrp="1"/>
          </p:cNvSpPr>
          <p:nvPr>
            <p:ph type="body" sz="quarter" idx="14" hasCustomPrompt="1"/>
          </p:nvPr>
        </p:nvSpPr>
        <p:spPr>
          <a:xfrm>
            <a:off x="645629" y="5097375"/>
            <a:ext cx="2339793"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Content goes here</a:t>
            </a:r>
          </a:p>
        </p:txBody>
      </p:sp>
      <p:sp>
        <p:nvSpPr>
          <p:cNvPr id="27" name="Page Number">
            <a:extLst>
              <a:ext uri="{FF2B5EF4-FFF2-40B4-BE49-F238E27FC236}">
                <a16:creationId xmlns:a16="http://schemas.microsoft.com/office/drawing/2014/main" id="{6F5B26FD-6321-ADCB-4B4A-438140359182}"/>
              </a:ext>
            </a:extLst>
          </p:cNvPr>
          <p:cNvSpPr/>
          <p:nvPr userDrawn="1"/>
        </p:nvSpPr>
        <p:spPr>
          <a:xfrm>
            <a:off x="11067916" y="6473448"/>
            <a:ext cx="874486" cy="231117"/>
          </a:xfrm>
          <a:prstGeom prst="rect">
            <a:avLst/>
          </a:prstGeom>
          <a:noFill/>
          <a:ln/>
          <a:effectLst/>
        </p:spPr>
        <p:txBody>
          <a:bodyPr wrap="square" lIns="0" tIns="0" rIns="0" bIns="0" rtlCol="0" anchor="t"/>
          <a:lstStyle/>
          <a:p>
            <a:pPr algn="r">
              <a:lnSpc>
                <a:spcPts val="1200"/>
              </a:lnSpc>
            </a:pPr>
            <a:r>
              <a:rPr lang="en-US" sz="1600" b="0" i="0">
                <a:solidFill>
                  <a:schemeClr val="bg1"/>
                </a:solidFill>
                <a:latin typeface="TD Graphik Semilight" panose="020B0503030202060203" pitchFamily="34" charset="77"/>
                <a:ea typeface="TD Graphik Semilight" pitchFamily="34" charset="-122"/>
                <a:cs typeface="TD Graphik Semilight" pitchFamily="34" charset="-120"/>
              </a:rPr>
              <a:t>Pg </a:t>
            </a: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
        <p:nvSpPr>
          <p:cNvPr id="16" name="Green rectangle (Decorative) ">
            <a:extLst>
              <a:ext uri="{FF2B5EF4-FFF2-40B4-BE49-F238E27FC236}">
                <a16:creationId xmlns:a16="http://schemas.microsoft.com/office/drawing/2014/main" id="{851AB125-46C1-BBE0-EAC7-907A06D7E553}"/>
              </a:ext>
              <a:ext uri="{C183D7F6-B498-43B3-948B-1728B52AA6E4}">
                <adec:decorative xmlns:adec="http://schemas.microsoft.com/office/drawing/2017/decorative" val="1"/>
              </a:ext>
            </a:extLst>
          </p:cNvPr>
          <p:cNvSpPr/>
          <p:nvPr userDrawn="1"/>
        </p:nvSpPr>
        <p:spPr>
          <a:xfrm>
            <a:off x="8802624" y="-2648"/>
            <a:ext cx="3389376" cy="6860648"/>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91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with subhead, people group illustration">
    <p:spTree>
      <p:nvGrpSpPr>
        <p:cNvPr id="1" name=""/>
        <p:cNvGrpSpPr/>
        <p:nvPr/>
      </p:nvGrpSpPr>
      <p:grpSpPr>
        <a:xfrm>
          <a:off x="0" y="0"/>
          <a:ext cx="0" cy="0"/>
          <a:chOff x="0" y="0"/>
          <a:chExt cx="0" cy="0"/>
        </a:xfrm>
      </p:grpSpPr>
      <p:sp>
        <p:nvSpPr>
          <p:cNvPr id="4" name="Cover title">
            <a:extLst>
              <a:ext uri="{FF2B5EF4-FFF2-40B4-BE49-F238E27FC236}">
                <a16:creationId xmlns:a16="http://schemas.microsoft.com/office/drawing/2014/main" id="{1983815D-0A09-7205-8DF5-591F99DCAE67}"/>
              </a:ext>
            </a:extLst>
          </p:cNvPr>
          <p:cNvSpPr>
            <a:spLocks noGrp="1"/>
          </p:cNvSpPr>
          <p:nvPr>
            <p:ph type="ctrTitle" hasCustomPrompt="1"/>
          </p:nvPr>
        </p:nvSpPr>
        <p:spPr>
          <a:xfrm>
            <a:off x="630903" y="1580968"/>
            <a:ext cx="8976049" cy="440789"/>
          </a:xfrm>
          <a:noFill/>
        </p:spPr>
        <p:txBody>
          <a:bodyPr lIns="0" tIns="0" rIns="0" bIns="0" anchor="t" anchorCtr="0">
            <a:normAutofit/>
          </a:bodyPr>
          <a:lstStyle>
            <a:lvl1pPr algn="l">
              <a:defRPr sz="4000" b="1" i="0">
                <a:solidFill>
                  <a:schemeClr val="tx1"/>
                </a:solidFill>
                <a:latin typeface="TD Graphik Semibold" panose="020B0503030202060203" pitchFamily="34" charset="77"/>
              </a:defRPr>
            </a:lvl1pPr>
          </a:lstStyle>
          <a:p>
            <a:r>
              <a:rPr lang="en-US"/>
              <a:t>Insert title header here.</a:t>
            </a:r>
          </a:p>
        </p:txBody>
      </p:sp>
      <p:sp>
        <p:nvSpPr>
          <p:cNvPr id="3" name="Subtitle">
            <a:extLst>
              <a:ext uri="{FF2B5EF4-FFF2-40B4-BE49-F238E27FC236}">
                <a16:creationId xmlns:a16="http://schemas.microsoft.com/office/drawing/2014/main" id="{06A70398-E9ED-8F12-CE0D-7B37165B2BBD}"/>
              </a:ext>
            </a:extLst>
          </p:cNvPr>
          <p:cNvSpPr>
            <a:spLocks noGrp="1"/>
          </p:cNvSpPr>
          <p:nvPr>
            <p:ph type="subTitle" idx="1" hasCustomPrompt="1"/>
          </p:nvPr>
        </p:nvSpPr>
        <p:spPr>
          <a:xfrm>
            <a:off x="630904" y="2238768"/>
            <a:ext cx="5763096" cy="839633"/>
          </a:xfrm>
        </p:spPr>
        <p:txBody>
          <a:bodyPr lIns="0" tIns="0" rIns="0" bIns="0">
            <a:norm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5" name="Project Name">
            <a:extLst>
              <a:ext uri="{FF2B5EF4-FFF2-40B4-BE49-F238E27FC236}">
                <a16:creationId xmlns:a16="http://schemas.microsoft.com/office/drawing/2014/main" id="{50D89D15-DBF4-0565-3535-AD04F3445ED1}"/>
              </a:ext>
            </a:extLst>
          </p:cNvPr>
          <p:cNvSpPr>
            <a:spLocks noGrp="1"/>
          </p:cNvSpPr>
          <p:nvPr>
            <p:ph type="body" sz="quarter" idx="10" hasCustomPrompt="1"/>
          </p:nvPr>
        </p:nvSpPr>
        <p:spPr>
          <a:xfrm>
            <a:off x="630903" y="4401570"/>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7" name="Date">
            <a:extLst>
              <a:ext uri="{FF2B5EF4-FFF2-40B4-BE49-F238E27FC236}">
                <a16:creationId xmlns:a16="http://schemas.microsoft.com/office/drawing/2014/main" id="{4B05DB77-9638-6F8D-8E82-B10FE22A285B}"/>
              </a:ext>
            </a:extLst>
          </p:cNvPr>
          <p:cNvSpPr>
            <a:spLocks noGrp="1"/>
          </p:cNvSpPr>
          <p:nvPr>
            <p:ph type="body" sz="quarter" idx="11" hasCustomPrompt="1"/>
          </p:nvPr>
        </p:nvSpPr>
        <p:spPr>
          <a:xfrm>
            <a:off x="630903" y="4680305"/>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18" name="Team Name">
            <a:extLst>
              <a:ext uri="{FF2B5EF4-FFF2-40B4-BE49-F238E27FC236}">
                <a16:creationId xmlns:a16="http://schemas.microsoft.com/office/drawing/2014/main" id="{1EF4498C-95E4-4C37-C449-0FC3927DCA82}"/>
              </a:ext>
            </a:extLst>
          </p:cNvPr>
          <p:cNvSpPr>
            <a:spLocks noGrp="1"/>
          </p:cNvSpPr>
          <p:nvPr>
            <p:ph type="body" sz="quarter" idx="12" hasCustomPrompt="1"/>
          </p:nvPr>
        </p:nvSpPr>
        <p:spPr>
          <a:xfrm>
            <a:off x="630903" y="5198657"/>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22" name="Members">
            <a:extLst>
              <a:ext uri="{FF2B5EF4-FFF2-40B4-BE49-F238E27FC236}">
                <a16:creationId xmlns:a16="http://schemas.microsoft.com/office/drawing/2014/main" id="{40310745-DAD4-D810-B3CF-E1D253130333}"/>
              </a:ext>
            </a:extLst>
          </p:cNvPr>
          <p:cNvSpPr>
            <a:spLocks noGrp="1"/>
          </p:cNvSpPr>
          <p:nvPr>
            <p:ph type="body" sz="quarter" idx="13" hasCustomPrompt="1"/>
          </p:nvPr>
        </p:nvSpPr>
        <p:spPr>
          <a:xfrm>
            <a:off x="630903" y="5480627"/>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sp>
        <p:nvSpPr>
          <p:cNvPr id="16" name="Green Rectangle (Decorative)">
            <a:extLst>
              <a:ext uri="{FF2B5EF4-FFF2-40B4-BE49-F238E27FC236}">
                <a16:creationId xmlns:a16="http://schemas.microsoft.com/office/drawing/2014/main" id="{4F5DEF92-E2AA-493C-3B3C-14EE7991755E}"/>
              </a:ext>
              <a:ext uri="{C183D7F6-B498-43B3-948B-1728B52AA6E4}">
                <adec:decorative xmlns:adec="http://schemas.microsoft.com/office/drawing/2017/decorative" val="1"/>
              </a:ext>
            </a:extLst>
          </p:cNvPr>
          <p:cNvSpPr/>
          <p:nvPr userDrawn="1"/>
        </p:nvSpPr>
        <p:spPr>
          <a:xfrm>
            <a:off x="0" y="6417209"/>
            <a:ext cx="12191999" cy="44078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a:extLst>
              <a:ext uri="{FF2B5EF4-FFF2-40B4-BE49-F238E27FC236}">
                <a16:creationId xmlns:a16="http://schemas.microsoft.com/office/drawing/2014/main" id="{8D84E634-2D8E-8F41-7D74-B1B376A9D992}"/>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cxnSp>
        <p:nvCxnSpPr>
          <p:cNvPr id="21" name="Project Name and Team Name Keyline">
            <a:extLst>
              <a:ext uri="{FF2B5EF4-FFF2-40B4-BE49-F238E27FC236}">
                <a16:creationId xmlns:a16="http://schemas.microsoft.com/office/drawing/2014/main" id="{57D03994-061A-F028-7512-0703F296E257}"/>
              </a:ext>
            </a:extLst>
          </p:cNvPr>
          <p:cNvCxnSpPr>
            <a:cxnSpLocks/>
          </p:cNvCxnSpPr>
          <p:nvPr userDrawn="1"/>
        </p:nvCxnSpPr>
        <p:spPr>
          <a:xfrm>
            <a:off x="630903" y="4072384"/>
            <a:ext cx="2844800" cy="0"/>
          </a:xfrm>
          <a:prstGeom prst="line">
            <a:avLst/>
          </a:prstGeom>
          <a:ln w="12700">
            <a:solidFill>
              <a:srgbClr val="1C1C1C"/>
            </a:solidFill>
          </a:ln>
        </p:spPr>
        <p:style>
          <a:lnRef idx="1">
            <a:schemeClr val="accent1"/>
          </a:lnRef>
          <a:fillRef idx="0">
            <a:schemeClr val="accent1"/>
          </a:fillRef>
          <a:effectRef idx="0">
            <a:schemeClr val="accent1"/>
          </a:effectRef>
          <a:fontRef idx="minor">
            <a:schemeClr val="tx1"/>
          </a:fontRef>
        </p:style>
      </p:cxnSp>
      <p:pic>
        <p:nvPicPr>
          <p:cNvPr id="2" name="Image">
            <a:extLst>
              <a:ext uri="{FF2B5EF4-FFF2-40B4-BE49-F238E27FC236}">
                <a16:creationId xmlns:a16="http://schemas.microsoft.com/office/drawing/2014/main" id="{73006B77-A69A-1648-C162-5D6B9BDF1C4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37814" y="1661422"/>
            <a:ext cx="7718768" cy="7940571"/>
          </a:xfrm>
          <a:prstGeom prst="rect">
            <a:avLst/>
          </a:prstGeom>
        </p:spPr>
      </p:pic>
      <p:pic>
        <p:nvPicPr>
          <p:cNvPr id="13" name="TD Shield" descr="TD shield logo in white and green.">
            <a:extLst>
              <a:ext uri="{FF2B5EF4-FFF2-40B4-BE49-F238E27FC236}">
                <a16:creationId xmlns:a16="http://schemas.microsoft.com/office/drawing/2014/main" id="{87166A7E-3A10-A9CA-C0DA-5225670BB3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94816" y="536109"/>
            <a:ext cx="916321" cy="820981"/>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95D0E80-975F-D33A-356C-C921396F544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0061" y="411101"/>
            <a:ext cx="2494526" cy="1019141"/>
          </a:xfrm>
          <a:prstGeom prst="rect">
            <a:avLst/>
          </a:prstGeom>
        </p:spPr>
      </p:pic>
    </p:spTree>
    <p:extLst>
      <p:ext uri="{BB962C8B-B14F-4D97-AF65-F5344CB8AC3E}">
        <p14:creationId xmlns:p14="http://schemas.microsoft.com/office/powerpoint/2010/main" val="171721786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5.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6.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5B88BE-BB00-7D4B-1C25-F5C183673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Usage Guidelines</a:t>
            </a:r>
          </a:p>
        </p:txBody>
      </p:sp>
      <p:sp>
        <p:nvSpPr>
          <p:cNvPr id="3" name="Text Placeholder 2">
            <a:extLst>
              <a:ext uri="{FF2B5EF4-FFF2-40B4-BE49-F238E27FC236}">
                <a16:creationId xmlns:a16="http://schemas.microsoft.com/office/drawing/2014/main" id="{C945A41A-0C0B-26F5-07D5-E75D55E30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4E986-2634-AF40-6BD6-80B054672C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530E35-0414-902E-E169-5122F7D45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19B6B8-E2BA-E373-06CA-B1E6D1791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2A-1B8C-204A-9D33-D16EB13CDA53}"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7BF0794C-289C-84EC-8850-6343E0ED98D6}"/>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277480705"/>
      </p:ext>
    </p:extLst>
  </p:cSld>
  <p:clrMap bg1="lt1" tx1="dk1" bg2="lt2" tx2="dk2" accent1="accent1" accent2="accent2" accent3="accent3" accent4="accent4" accent5="accent5" accent6="accent6" hlink="hlink" folHlink="folHlink"/>
  <p:sldLayoutIdLst>
    <p:sldLayoutId id="2147483808" r:id="rId1"/>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9953AE-3E19-5C12-0B1D-FB0C76B22D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Cover Slides – Image</a:t>
            </a:r>
          </a:p>
        </p:txBody>
      </p:sp>
      <p:sp>
        <p:nvSpPr>
          <p:cNvPr id="3" name="Text Placeholder 2">
            <a:extLst>
              <a:ext uri="{FF2B5EF4-FFF2-40B4-BE49-F238E27FC236}">
                <a16:creationId xmlns:a16="http://schemas.microsoft.com/office/drawing/2014/main" id="{D25664DC-BC8F-E908-AAE2-FB567D3538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E9424-185B-38FC-7981-0AA93CBF39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9812EF-DDC3-CE58-3AB5-31F841EA78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03FA5F-ACD5-3D8D-B149-FA02A5E2C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548FB-E953-1C41-87FD-704F601D659B}"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AE06ADBA-1919-DD72-2732-8E27ED3F235E}"/>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022429621"/>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902" r:id="rId3"/>
    <p:sldLayoutId id="2147483663" r:id="rId4"/>
    <p:sldLayoutId id="2147483770" r:id="rId5"/>
    <p:sldLayoutId id="2147483782" r:id="rId6"/>
    <p:sldLayoutId id="2147483901" r:id="rId7"/>
    <p:sldLayoutId id="2147483705" r:id="rId8"/>
    <p:sldLayoutId id="2147483824" r:id="rId9"/>
    <p:sldLayoutId id="2147483823" r:id="rId10"/>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D01B9-72E3-38C7-C6B8-9A574128FC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Agenda</a:t>
            </a:r>
          </a:p>
        </p:txBody>
      </p:sp>
      <p:sp>
        <p:nvSpPr>
          <p:cNvPr id="3" name="Text Placeholder 2">
            <a:extLst>
              <a:ext uri="{FF2B5EF4-FFF2-40B4-BE49-F238E27FC236}">
                <a16:creationId xmlns:a16="http://schemas.microsoft.com/office/drawing/2014/main" id="{4402CC6F-3E4C-D44F-078F-ABCAB7D923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CE6C5-5DC2-B471-8F1E-B00045B50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E32B0AB-B6F9-557C-9146-7FBFF1CB3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308963-5112-DE42-A2C3-FF58F88DC1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BDE04-795F-AA41-8687-33C402B54ED9}"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76351481-1CB7-B3E5-B241-CB43D123E22C}"/>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41068808"/>
      </p:ext>
    </p:extLst>
  </p:cSld>
  <p:clrMap bg1="lt1" tx1="dk1" bg2="lt2" tx2="dk2" accent1="accent1" accent2="accent2" accent3="accent3" accent4="accent4" accent5="accent5" accent6="accent6" hlink="hlink" folHlink="folHlink"/>
  <p:sldLayoutIdLst>
    <p:sldLayoutId id="2147483838" r:id="rId1"/>
    <p:sldLayoutId id="2147483834" r:id="rId2"/>
    <p:sldLayoutId id="2147483883" r:id="rId3"/>
    <p:sldLayoutId id="2147483887" r:id="rId4"/>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Wingdings" pitchFamily="2" charset="2"/>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F0F5E8-5F6A-8ACD-7720-C8E9F1597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Section Slides – NO IMAGE</a:t>
            </a:r>
          </a:p>
        </p:txBody>
      </p:sp>
      <p:sp>
        <p:nvSpPr>
          <p:cNvPr id="3" name="Text Placeholder 2">
            <a:extLst>
              <a:ext uri="{FF2B5EF4-FFF2-40B4-BE49-F238E27FC236}">
                <a16:creationId xmlns:a16="http://schemas.microsoft.com/office/drawing/2014/main" id="{8FBDCEF7-D1A4-F50D-1CB4-B5C5E8B94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B212B-5CC5-0E14-4619-0185CE1FC8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A76B-99A7-7F40-9AFB-251BCF269534}" type="datetimeFigureOut">
              <a:rPr lang="en-US" smtClean="0"/>
              <a:t>5/24/2025</a:t>
            </a:fld>
            <a:endParaRPr lang="en-US"/>
          </a:p>
        </p:txBody>
      </p:sp>
      <p:sp>
        <p:nvSpPr>
          <p:cNvPr id="5" name="Footer Placeholder 4">
            <a:extLst>
              <a:ext uri="{FF2B5EF4-FFF2-40B4-BE49-F238E27FC236}">
                <a16:creationId xmlns:a16="http://schemas.microsoft.com/office/drawing/2014/main" id="{390FB115-AEDE-8514-FC9E-93CEB4BAF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F94097-0E2F-5783-A029-850C06645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9DBA5-28B8-D942-9571-C4CFF3688759}"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BE20F5DA-BA37-517A-8737-AE0C4FD9FEDC}"/>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181627809"/>
      </p:ext>
    </p:extLst>
  </p:cSld>
  <p:clrMap bg1="lt1" tx1="dk1" bg2="lt2" tx2="dk2" accent1="accent1" accent2="accent2" accent3="accent3" accent4="accent4" accent5="accent5" accent6="accent6" hlink="hlink" folHlink="folHlink"/>
  <p:sldLayoutIdLst>
    <p:sldLayoutId id="21474838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7E5D1-993F-39B7-22D7-DB39B96D6E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Section Slides - IMAGE</a:t>
            </a:r>
          </a:p>
        </p:txBody>
      </p:sp>
      <p:sp>
        <p:nvSpPr>
          <p:cNvPr id="3" name="Text Placeholder 2">
            <a:extLst>
              <a:ext uri="{FF2B5EF4-FFF2-40B4-BE49-F238E27FC236}">
                <a16:creationId xmlns:a16="http://schemas.microsoft.com/office/drawing/2014/main" id="{639E46AC-9C4E-7DDB-4B0A-E5E2359CAB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1AC3C-B2A7-0027-7673-05571F709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EBF79D0-5AF2-9F8C-24DF-39630B7E1D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1D4A8C-CD07-6D88-C9FF-8C5660D9C7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217E1-475B-EE4B-856F-EFEE4B622388}"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C673D480-05B8-29A4-986F-D13A4F548779}"/>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1348307383"/>
      </p:ext>
    </p:extLst>
  </p:cSld>
  <p:clrMap bg1="lt1" tx1="dk1" bg2="lt2" tx2="dk2" accent1="accent1" accent2="accent2" accent3="accent3" accent4="accent4" accent5="accent5" accent6="accent6" hlink="hlink" folHlink="folHlink"/>
  <p:sldLayoutIdLst>
    <p:sldLayoutId id="2147483880" r:id="rId1"/>
    <p:sldLayoutId id="2147483769" r:id="rId2"/>
    <p:sldLayoutId id="2147483764" r:id="rId3"/>
    <p:sldLayoutId id="2147483886" r:id="rId4"/>
    <p:sldLayoutId id="2147483825" r:id="rId5"/>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272558-BAEC-9956-1E48-4E64EB427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474ADE8-AB87-6EB6-77C4-21390694F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CF184-E507-E784-8D10-365BFCD292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C4C059-750F-294E-B934-889EF57A0134}" type="slidenum">
              <a:rPr lang="en-US" smtClean="0"/>
              <a:t>‹#›</a:t>
            </a:fld>
            <a:endParaRPr lang="en-US"/>
          </a:p>
        </p:txBody>
      </p:sp>
      <p:sp>
        <p:nvSpPr>
          <p:cNvPr id="9" name="Title Placeholder 1">
            <a:extLst>
              <a:ext uri="{FF2B5EF4-FFF2-40B4-BE49-F238E27FC236}">
                <a16:creationId xmlns:a16="http://schemas.microsoft.com/office/drawing/2014/main" id="{D9BD99A8-43E8-82A6-5965-9FFBB144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Content Slides</a:t>
            </a:r>
          </a:p>
        </p:txBody>
      </p:sp>
      <p:sp>
        <p:nvSpPr>
          <p:cNvPr id="10" name="Text Placeholder 2">
            <a:extLst>
              <a:ext uri="{FF2B5EF4-FFF2-40B4-BE49-F238E27FC236}">
                <a16:creationId xmlns:a16="http://schemas.microsoft.com/office/drawing/2014/main" id="{15CB9E3B-0A2B-3425-5C4E-AFD4A34CA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E717BB87-ECC4-CFC4-1749-2FDCF2ADF608}"/>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021514077"/>
      </p:ext>
    </p:extLst>
  </p:cSld>
  <p:clrMap bg1="lt1" tx1="dk1" bg2="lt2" tx2="dk2" accent1="accent1" accent2="accent2" accent3="accent3" accent4="accent4" accent5="accent5" accent6="accent6" hlink="hlink" folHlink="folHlink"/>
  <p:sldLayoutIdLst>
    <p:sldLayoutId id="2147483897" r:id="rId1"/>
    <p:sldLayoutId id="2147483888" r:id="rId2"/>
    <p:sldLayoutId id="2147483790" r:id="rId3"/>
    <p:sldLayoutId id="2147483779" r:id="rId4"/>
    <p:sldLayoutId id="2147483781" r:id="rId5"/>
    <p:sldLayoutId id="2147483831" r:id="rId6"/>
    <p:sldLayoutId id="2147483828" r:id="rId7"/>
    <p:sldLayoutId id="2147483829" r:id="rId8"/>
    <p:sldLayoutId id="2147483837" r:id="rId9"/>
    <p:sldLayoutId id="214748369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Wingdings" pitchFamily="2" charset="2"/>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43F47-2BCA-29AA-5414-A1583AEDA4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Pull Quotes</a:t>
            </a:r>
            <a:br>
              <a:rPr lang="en-US"/>
            </a:br>
            <a:endParaRPr lang="en-US"/>
          </a:p>
        </p:txBody>
      </p:sp>
      <p:sp>
        <p:nvSpPr>
          <p:cNvPr id="3" name="Text Placeholder 2">
            <a:extLst>
              <a:ext uri="{FF2B5EF4-FFF2-40B4-BE49-F238E27FC236}">
                <a16:creationId xmlns:a16="http://schemas.microsoft.com/office/drawing/2014/main" id="{B2E06FE5-EB38-873F-5283-7A93187480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9D24A-3C01-883B-6869-A029E3BD06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997B0F3-AAAA-5A77-0525-04A089801F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F65B61-C4D6-11A2-5D9C-C01D8E0211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43E69-2120-F144-A300-AAA991931247}"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92482721-2146-AB5F-690B-EEDCD3C50C2D}"/>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239161528"/>
      </p:ext>
    </p:extLst>
  </p:cSld>
  <p:clrMap bg1="lt1" tx1="dk1" bg2="lt2" tx2="dk2" accent1="accent1" accent2="accent2" accent3="accent3" accent4="accent4" accent5="accent5" accent6="accent6" hlink="hlink" folHlink="folHlink"/>
  <p:sldLayoutIdLst>
    <p:sldLayoutId id="2147483800" r:id="rId1"/>
    <p:sldLayoutId id="2147483802"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Wingdings" pitchFamily="2" charset="2"/>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B3B9142-7E7E-B11E-8632-30C7782C16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Charts &amp; Graph Slides</a:t>
            </a:r>
          </a:p>
        </p:txBody>
      </p:sp>
      <p:sp>
        <p:nvSpPr>
          <p:cNvPr id="3" name="Body copy">
            <a:extLst>
              <a:ext uri="{FF2B5EF4-FFF2-40B4-BE49-F238E27FC236}">
                <a16:creationId xmlns:a16="http://schemas.microsoft.com/office/drawing/2014/main" id="{0D1D9E52-4CD4-FE0F-12D3-07C9A57B0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a:extLst>
              <a:ext uri="{FF2B5EF4-FFF2-40B4-BE49-F238E27FC236}">
                <a16:creationId xmlns:a16="http://schemas.microsoft.com/office/drawing/2014/main" id="{EC8976C7-1C39-B655-1CDE-8711F0FC8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a:extLst>
              <a:ext uri="{FF2B5EF4-FFF2-40B4-BE49-F238E27FC236}">
                <a16:creationId xmlns:a16="http://schemas.microsoft.com/office/drawing/2014/main" id="{DA31C742-C28F-FB6A-A215-D01DF8D4D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Page number">
            <a:extLst>
              <a:ext uri="{FF2B5EF4-FFF2-40B4-BE49-F238E27FC236}">
                <a16:creationId xmlns:a16="http://schemas.microsoft.com/office/drawing/2014/main" id="{32780A24-C2A9-D73D-A4C1-21DF6D3E5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DFC34-59F8-F943-B656-552A737A70F0}"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B3D93AE3-0F9A-B24B-19EB-177029FDC225}"/>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865805646"/>
      </p:ext>
    </p:extLst>
  </p:cSld>
  <p:clrMap bg1="lt1" tx1="dk1" bg2="lt2" tx2="dk2" accent1="accent1" accent2="accent2" accent3="accent3" accent4="accent4" accent5="accent5" accent6="accent6" hlink="hlink" folHlink="folHlink"/>
  <p:hf hdr="0" dt="0"/>
  <p:txStyles>
    <p:titleStyle>
      <a:lvl1pPr algn="l" defTabSz="914400" rtl="0" eaLnBrk="1" latinLnBrk="0" hangingPunct="1">
        <a:lnSpc>
          <a:spcPct val="90000"/>
        </a:lnSpc>
        <a:spcBef>
          <a:spcPct val="0"/>
        </a:spcBef>
        <a:buNone/>
        <a:defRPr sz="2800" b="1" i="0" kern="1200">
          <a:solidFill>
            <a:schemeClr val="accent1"/>
          </a:solidFill>
          <a:latin typeface="TD Graphik Semibold" panose="020B0503030202060203" pitchFamily="34" charset="77"/>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B9142-7E7E-B11E-8632-30C7782C16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End Slides</a:t>
            </a:r>
          </a:p>
        </p:txBody>
      </p:sp>
      <p:sp>
        <p:nvSpPr>
          <p:cNvPr id="3" name="Text Placeholder 2">
            <a:extLst>
              <a:ext uri="{FF2B5EF4-FFF2-40B4-BE49-F238E27FC236}">
                <a16:creationId xmlns:a16="http://schemas.microsoft.com/office/drawing/2014/main" id="{0D1D9E52-4CD4-FE0F-12D3-07C9A57B0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976C7-1C39-B655-1CDE-8711F0FC8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A31C742-C28F-FB6A-A215-D01DF8D4D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780A24-C2A9-D73D-A4C1-21DF6D3E5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DFC34-59F8-F943-B656-552A737A70F0}"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2EEDB3DD-9E91-9F05-A74C-E381F9AA9A3A}"/>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840430388"/>
      </p:ext>
    </p:extLst>
  </p:cSld>
  <p:clrMap bg1="lt1" tx1="dk1" bg2="lt2" tx2="dk2" accent1="accent1" accent2="accent2" accent3="accent3" accent4="accent4" accent5="accent5" accent6="accent6" hlink="hlink" folHlink="folHlink"/>
  <p:sldLayoutIdLst>
    <p:sldLayoutId id="2147483821" r:id="rId1"/>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0F437-ED3F-B1A6-0985-B8AFBC6AD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706676-D840-3C94-A1AC-427CADD4AA7B}"/>
              </a:ext>
            </a:extLst>
          </p:cNvPr>
          <p:cNvSpPr>
            <a:spLocks noGrp="1"/>
          </p:cNvSpPr>
          <p:nvPr>
            <p:ph type="ctrTitle"/>
          </p:nvPr>
        </p:nvSpPr>
        <p:spPr/>
        <p:txBody>
          <a:bodyPr/>
          <a:lstStyle/>
          <a:p>
            <a:r>
              <a:rPr lang="en-US" dirty="0">
                <a:solidFill>
                  <a:schemeClr val="tx1"/>
                </a:solidFill>
              </a:rPr>
              <a:t>ChimeIn | </a:t>
            </a:r>
            <a:r>
              <a:rPr lang="en-US" dirty="0">
                <a:solidFill>
                  <a:srgbClr val="038203"/>
                </a:solidFill>
              </a:rPr>
              <a:t>Loan Help Follow - up</a:t>
            </a:r>
            <a:endParaRPr lang="en-CA" dirty="0">
              <a:solidFill>
                <a:srgbClr val="038203"/>
              </a:solidFill>
            </a:endParaRPr>
          </a:p>
        </p:txBody>
      </p:sp>
      <p:graphicFrame>
        <p:nvGraphicFramePr>
          <p:cNvPr id="5" name="Content Placeholder 4">
            <a:extLst>
              <a:ext uri="{FF2B5EF4-FFF2-40B4-BE49-F238E27FC236}">
                <a16:creationId xmlns:a16="http://schemas.microsoft.com/office/drawing/2014/main" id="{5B92DA1A-1B97-3691-AC6F-0774D271D880}"/>
              </a:ext>
            </a:extLst>
          </p:cNvPr>
          <p:cNvGraphicFramePr>
            <a:graphicFrameLocks noGrp="1"/>
          </p:cNvGraphicFramePr>
          <p:nvPr>
            <p:ph sz="quarter" idx="10"/>
            <p:extLst>
              <p:ext uri="{D42A27DB-BD31-4B8C-83A1-F6EECF244321}">
                <p14:modId xmlns:p14="http://schemas.microsoft.com/office/powerpoint/2010/main" val="3216593847"/>
              </p:ext>
            </p:extLst>
          </p:nvPr>
        </p:nvGraphicFramePr>
        <p:xfrm>
          <a:off x="792163" y="2322513"/>
          <a:ext cx="10607672" cy="4419600"/>
        </p:xfrm>
        <a:graphic>
          <a:graphicData uri="http://schemas.openxmlformats.org/drawingml/2006/table">
            <a:tbl>
              <a:tblPr firstRow="1" bandRow="1">
                <a:tableStyleId>{5C22544A-7EE6-4342-B048-85BDC9FD1C3A}</a:tableStyleId>
              </a:tblPr>
              <a:tblGrid>
                <a:gridCol w="2651918">
                  <a:extLst>
                    <a:ext uri="{9D8B030D-6E8A-4147-A177-3AD203B41FA5}">
                      <a16:colId xmlns:a16="http://schemas.microsoft.com/office/drawing/2014/main" val="1481832282"/>
                    </a:ext>
                  </a:extLst>
                </a:gridCol>
                <a:gridCol w="2651918">
                  <a:extLst>
                    <a:ext uri="{9D8B030D-6E8A-4147-A177-3AD203B41FA5}">
                      <a16:colId xmlns:a16="http://schemas.microsoft.com/office/drawing/2014/main" val="1952380053"/>
                    </a:ext>
                  </a:extLst>
                </a:gridCol>
                <a:gridCol w="2651918">
                  <a:extLst>
                    <a:ext uri="{9D8B030D-6E8A-4147-A177-3AD203B41FA5}">
                      <a16:colId xmlns:a16="http://schemas.microsoft.com/office/drawing/2014/main" val="2518933349"/>
                    </a:ext>
                  </a:extLst>
                </a:gridCol>
                <a:gridCol w="2651918">
                  <a:extLst>
                    <a:ext uri="{9D8B030D-6E8A-4147-A177-3AD203B41FA5}">
                      <a16:colId xmlns:a16="http://schemas.microsoft.com/office/drawing/2014/main" val="291633123"/>
                    </a:ext>
                  </a:extLst>
                </a:gridCol>
              </a:tblGrid>
              <a:tr h="3939742">
                <a:tc>
                  <a:txBody>
                    <a:bodyPr/>
                    <a:lstStyle/>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https://sora.chatgpt.com/g/gen_01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jvwrf811f4btq74ds0rnqmt0</a:t>
                      </a:r>
                    </a:p>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p>
                      <a:endParaRPr lang="en-CA" sz="1400" dirty="0">
                        <a:solidFill>
                          <a:schemeClr val="tx1"/>
                        </a:solidFill>
                      </a:endParaRPr>
                    </a:p>
                    <a:p>
                      <a:pPr marL="285750" indent="-285750">
                        <a:buFont typeface="Arial" panose="020B0604020202020204" pitchFamily="34" charset="0"/>
                        <a:buChar char="•"/>
                      </a:pPr>
                      <a:r>
                        <a:rPr lang="en-CA" sz="1400" b="1" dirty="0">
                          <a:solidFill>
                            <a:schemeClr val="tx1"/>
                          </a:solidFill>
                        </a:rPr>
                        <a:t>June resumes her loan journey in branch without starting over</a:t>
                      </a:r>
                      <a:endParaRPr lang="en-CA" sz="1400" dirty="0">
                        <a:solidFill>
                          <a:schemeClr val="tx1"/>
                        </a:solidFill>
                      </a:endParaRPr>
                    </a:p>
                    <a:p>
                      <a:pPr marL="285750" indent="-285750">
                        <a:buFont typeface="Arial" panose="020B0604020202020204" pitchFamily="34" charset="0"/>
                        <a:buChar char="•"/>
                      </a:pPr>
                      <a:r>
                        <a:rPr lang="en-CA" sz="1400" dirty="0">
                          <a:solidFill>
                            <a:schemeClr val="tx1"/>
                          </a:solidFill>
                        </a:rPr>
                        <a:t>Her </a:t>
                      </a:r>
                      <a:r>
                        <a:rPr lang="en-CA" sz="1400" b="1" dirty="0">
                          <a:solidFill>
                            <a:schemeClr val="tx1"/>
                          </a:solidFill>
                        </a:rPr>
                        <a:t>Digital Readiness Score increases</a:t>
                      </a:r>
                      <a:r>
                        <a:rPr lang="en-CA" sz="1400" dirty="0">
                          <a:solidFill>
                            <a:schemeClr val="tx1"/>
                          </a:solidFill>
                        </a:rPr>
                        <a:t> after a guided hybrid experience</a:t>
                      </a:r>
                    </a:p>
                    <a:p>
                      <a:pPr marL="285750" indent="-285750">
                        <a:buFont typeface="Arial" panose="020B0604020202020204" pitchFamily="34" charset="0"/>
                        <a:buChar char="•"/>
                      </a:pPr>
                      <a:r>
                        <a:rPr lang="en-CA" sz="1400" dirty="0">
                          <a:solidFill>
                            <a:schemeClr val="tx1"/>
                          </a:solidFill>
                        </a:rPr>
                        <a:t>The </a:t>
                      </a:r>
                      <a:r>
                        <a:rPr lang="en-CA" sz="1400" b="1" dirty="0">
                          <a:solidFill>
                            <a:schemeClr val="tx1"/>
                          </a:solidFill>
                        </a:rPr>
                        <a:t>advisor completes the loan application faster</a:t>
                      </a:r>
                      <a:r>
                        <a:rPr lang="en-CA" sz="1400" dirty="0">
                          <a:solidFill>
                            <a:schemeClr val="tx1"/>
                          </a:solidFill>
                        </a:rPr>
                        <a:t> using preloaded context</a:t>
                      </a:r>
                    </a:p>
                    <a:p>
                      <a:pPr marL="285750" indent="-285750">
                        <a:buFont typeface="Arial" panose="020B0604020202020204" pitchFamily="34" charset="0"/>
                        <a:buChar char="•"/>
                      </a:pPr>
                      <a:r>
                        <a:rPr lang="en-CA" sz="1400" b="1" dirty="0">
                          <a:solidFill>
                            <a:schemeClr val="tx1"/>
                          </a:solidFill>
                        </a:rPr>
                        <a:t>Branch efficiency improves</a:t>
                      </a:r>
                      <a:r>
                        <a:rPr lang="en-CA" sz="1400" dirty="0">
                          <a:solidFill>
                            <a:schemeClr val="tx1"/>
                          </a:solidFill>
                        </a:rPr>
                        <a:t> with reduced intake time and fewer escalations</a:t>
                      </a:r>
                    </a:p>
                    <a:p>
                      <a:pPr marL="285750" indent="-285750">
                        <a:buFont typeface="Arial" panose="020B0604020202020204" pitchFamily="34" charset="0"/>
                        <a:buChar char="•"/>
                      </a:pPr>
                      <a:r>
                        <a:rPr lang="en-CA" sz="1400" b="1" dirty="0">
                          <a:solidFill>
                            <a:schemeClr val="tx1"/>
                          </a:solidFill>
                        </a:rPr>
                        <a:t>June’s satisfaction increases</a:t>
                      </a:r>
                      <a:r>
                        <a:rPr lang="en-CA" sz="1400" dirty="0">
                          <a:solidFill>
                            <a:schemeClr val="tx1"/>
                          </a:solidFill>
                        </a:rPr>
                        <a:t>, knowing her digital and human experiences are connected</a:t>
                      </a:r>
                    </a:p>
                    <a:p>
                      <a:pPr marL="0" indent="0" algn="ctr">
                        <a:buFont typeface="Arial" panose="020B0604020202020204" pitchFamily="34" charset="0"/>
                        <a:buNone/>
                      </a:pPr>
                      <a:r>
                        <a:rPr lang="en-CA" sz="1400" dirty="0">
                          <a:solidFill>
                            <a:schemeClr val="tx1"/>
                          </a:solidFill>
                        </a:rPr>
                        <a:t>+</a:t>
                      </a:r>
                      <a:endParaRPr lang="en-CA" dirty="0"/>
                    </a:p>
                    <a:p>
                      <a:pPr algn="ctr"/>
                      <a:r>
                        <a:rPr lang="en-CA" sz="1400" b="1" kern="1200" dirty="0">
                          <a:solidFill>
                            <a:schemeClr val="tx1"/>
                          </a:solidFill>
                          <a:latin typeface="+mn-lt"/>
                          <a:ea typeface="+mn-ea"/>
                          <a:cs typeface="+mn-cs"/>
                        </a:rPr>
                        <a:t>Data &amp; 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8525775"/>
                  </a:ext>
                </a:extLst>
              </a:tr>
            </a:tbl>
          </a:graphicData>
        </a:graphic>
      </p:graphicFrame>
      <p:sp>
        <p:nvSpPr>
          <p:cNvPr id="4" name="Footer Placeholder 3">
            <a:extLst>
              <a:ext uri="{FF2B5EF4-FFF2-40B4-BE49-F238E27FC236}">
                <a16:creationId xmlns:a16="http://schemas.microsoft.com/office/drawing/2014/main" id="{9D1497A4-EC48-8F5A-F048-B91144F6C91A}"/>
              </a:ext>
            </a:extLst>
          </p:cNvPr>
          <p:cNvSpPr>
            <a:spLocks noGrp="1"/>
          </p:cNvSpPr>
          <p:nvPr>
            <p:ph type="ftr" sz="quarter" idx="3"/>
          </p:nvPr>
        </p:nvSpPr>
        <p:spPr/>
        <p:txBody>
          <a:bodyPr/>
          <a:lstStyle/>
          <a:p>
            <a:r>
              <a:rPr lang="en-US" dirty="0"/>
              <a:t>Blitz Brigade	</a:t>
            </a:r>
          </a:p>
        </p:txBody>
      </p:sp>
      <p:sp>
        <p:nvSpPr>
          <p:cNvPr id="8" name="TextBox 7">
            <a:extLst>
              <a:ext uri="{FF2B5EF4-FFF2-40B4-BE49-F238E27FC236}">
                <a16:creationId xmlns:a16="http://schemas.microsoft.com/office/drawing/2014/main" id="{3FCA9597-011B-C506-FA7D-6346F9189802}"/>
              </a:ext>
            </a:extLst>
          </p:cNvPr>
          <p:cNvSpPr txBox="1"/>
          <p:nvPr/>
        </p:nvSpPr>
        <p:spPr>
          <a:xfrm>
            <a:off x="1171575" y="1445392"/>
            <a:ext cx="10346170" cy="523220"/>
          </a:xfrm>
          <a:prstGeom prst="rect">
            <a:avLst/>
          </a:prstGeom>
          <a:noFill/>
        </p:spPr>
        <p:txBody>
          <a:bodyPr wrap="square" rtlCol="0">
            <a:spAutoFit/>
          </a:bodyPr>
          <a:lstStyle/>
          <a:p>
            <a:r>
              <a:rPr lang="en-CA" sz="1400" b="1" dirty="0"/>
              <a:t>Meet June </a:t>
            </a:r>
            <a:r>
              <a:rPr lang="en-CA" sz="1400" dirty="0"/>
              <a:t>- </a:t>
            </a:r>
            <a:r>
              <a:rPr lang="en-CA" sz="1400" i="1" dirty="0"/>
              <a:t>June is a Millennial entrepreneur running a boutique design studio. She prefers doing things herself online, but when she ran into trouble applying for a personal loan, she called support. Her call was routed to the right team, but she opted to finish the process in person</a:t>
            </a:r>
          </a:p>
        </p:txBody>
      </p:sp>
      <p:sp>
        <p:nvSpPr>
          <p:cNvPr id="11" name="TextBox 10">
            <a:extLst>
              <a:ext uri="{FF2B5EF4-FFF2-40B4-BE49-F238E27FC236}">
                <a16:creationId xmlns:a16="http://schemas.microsoft.com/office/drawing/2014/main" id="{6A1B9890-BA32-8D3B-8840-02A4DD596D6A}"/>
              </a:ext>
            </a:extLst>
          </p:cNvPr>
          <p:cNvSpPr txBox="1"/>
          <p:nvPr/>
        </p:nvSpPr>
        <p:spPr>
          <a:xfrm>
            <a:off x="1096942" y="2452579"/>
            <a:ext cx="1888740" cy="261610"/>
          </a:xfrm>
          <a:prstGeom prst="rect">
            <a:avLst/>
          </a:prstGeom>
          <a:noFill/>
          <a:ln cap="rnd">
            <a:solidFill>
              <a:schemeClr val="accent1"/>
            </a:solidFill>
          </a:ln>
        </p:spPr>
        <p:txBody>
          <a:bodyPr wrap="square" rtlCol="0">
            <a:spAutoFit/>
          </a:bodyPr>
          <a:lstStyle/>
          <a:p>
            <a:r>
              <a:rPr lang="en-US" sz="1100" dirty="0"/>
              <a:t>June enters the Branch…</a:t>
            </a:r>
            <a:endParaRPr lang="en-CA" sz="1100" dirty="0"/>
          </a:p>
        </p:txBody>
      </p:sp>
      <p:sp>
        <p:nvSpPr>
          <p:cNvPr id="25" name="TextBox 24">
            <a:extLst>
              <a:ext uri="{FF2B5EF4-FFF2-40B4-BE49-F238E27FC236}">
                <a16:creationId xmlns:a16="http://schemas.microsoft.com/office/drawing/2014/main" id="{793F13BC-B049-F4AE-F3A9-F8E41B648965}"/>
              </a:ext>
            </a:extLst>
          </p:cNvPr>
          <p:cNvSpPr txBox="1"/>
          <p:nvPr/>
        </p:nvSpPr>
        <p:spPr>
          <a:xfrm>
            <a:off x="6996676" y="2583384"/>
            <a:ext cx="1471143" cy="769441"/>
          </a:xfrm>
          <a:prstGeom prst="rect">
            <a:avLst/>
          </a:prstGeom>
          <a:noFill/>
          <a:ln cap="rnd">
            <a:solidFill>
              <a:schemeClr val="accent1"/>
            </a:solidFill>
          </a:ln>
        </p:spPr>
        <p:txBody>
          <a:bodyPr wrap="square" rtlCol="0">
            <a:spAutoFit/>
          </a:bodyPr>
          <a:lstStyle/>
          <a:p>
            <a:r>
              <a:rPr lang="en-CA" sz="1100" dirty="0"/>
              <a:t>She authenticates instantly via mobile, skipping the front desk.</a:t>
            </a:r>
          </a:p>
        </p:txBody>
      </p:sp>
      <p:pic>
        <p:nvPicPr>
          <p:cNvPr id="30" name="Picture 29">
            <a:extLst>
              <a:ext uri="{FF2B5EF4-FFF2-40B4-BE49-F238E27FC236}">
                <a16:creationId xmlns:a16="http://schemas.microsoft.com/office/drawing/2014/main" id="{06D7C341-9950-683C-D460-085B8DB66689}"/>
              </a:ext>
            </a:extLst>
          </p:cNvPr>
          <p:cNvPicPr>
            <a:picLocks noChangeAspect="1"/>
          </p:cNvPicPr>
          <p:nvPr/>
        </p:nvPicPr>
        <p:blipFill>
          <a:blip r:embed="rId3"/>
          <a:stretch>
            <a:fillRect/>
          </a:stretch>
        </p:blipFill>
        <p:spPr>
          <a:xfrm>
            <a:off x="9331323" y="2410673"/>
            <a:ext cx="1247775" cy="351001"/>
          </a:xfrm>
          <a:prstGeom prst="rect">
            <a:avLst/>
          </a:prstGeom>
        </p:spPr>
      </p:pic>
      <p:pic>
        <p:nvPicPr>
          <p:cNvPr id="3" name="Picture 2" descr="close up of comic graphic face">
            <a:extLst>
              <a:ext uri="{FF2B5EF4-FFF2-40B4-BE49-F238E27FC236}">
                <a16:creationId xmlns:a16="http://schemas.microsoft.com/office/drawing/2014/main" id="{FD0B0B89-C4DA-D089-CD4C-41402A476A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163" y="1421608"/>
            <a:ext cx="379411" cy="570787"/>
          </a:xfrm>
          <a:prstGeom prst="rect">
            <a:avLst/>
          </a:prstGeom>
        </p:spPr>
      </p:pic>
      <p:pic>
        <p:nvPicPr>
          <p:cNvPr id="9" name="Picture 8" descr="A cartoon of a person opening a green door&#10;&#10;AI-generated content may be incorrect.">
            <a:extLst>
              <a:ext uri="{FF2B5EF4-FFF2-40B4-BE49-F238E27FC236}">
                <a16:creationId xmlns:a16="http://schemas.microsoft.com/office/drawing/2014/main" id="{3B37ED1F-0AF8-665E-A5D1-C425AD209E6C}"/>
              </a:ext>
            </a:extLst>
          </p:cNvPr>
          <p:cNvPicPr>
            <a:picLocks noChangeAspect="1"/>
          </p:cNvPicPr>
          <p:nvPr/>
        </p:nvPicPr>
        <p:blipFill>
          <a:blip r:embed="rId5"/>
          <a:stretch>
            <a:fillRect/>
          </a:stretch>
        </p:blipFill>
        <p:spPr>
          <a:xfrm>
            <a:off x="1205958" y="2945570"/>
            <a:ext cx="1601465" cy="2630300"/>
          </a:xfrm>
          <a:prstGeom prst="rect">
            <a:avLst/>
          </a:prstGeom>
        </p:spPr>
      </p:pic>
      <p:pic>
        <p:nvPicPr>
          <p:cNvPr id="13" name="Picture 12" descr="A cartoon of a person smiling&#10;&#10;AI-generated content may be incorrect.">
            <a:extLst>
              <a:ext uri="{FF2B5EF4-FFF2-40B4-BE49-F238E27FC236}">
                <a16:creationId xmlns:a16="http://schemas.microsoft.com/office/drawing/2014/main" id="{C6213348-7415-EB12-ABA6-CAA930859DA2}"/>
              </a:ext>
            </a:extLst>
          </p:cNvPr>
          <p:cNvPicPr>
            <a:picLocks noChangeAspect="1"/>
          </p:cNvPicPr>
          <p:nvPr/>
        </p:nvPicPr>
        <p:blipFill>
          <a:blip r:embed="rId6"/>
          <a:stretch>
            <a:fillRect/>
          </a:stretch>
        </p:blipFill>
        <p:spPr>
          <a:xfrm>
            <a:off x="3926779" y="2849181"/>
            <a:ext cx="1471143" cy="2027412"/>
          </a:xfrm>
          <a:prstGeom prst="rect">
            <a:avLst/>
          </a:prstGeom>
        </p:spPr>
      </p:pic>
      <p:sp>
        <p:nvSpPr>
          <p:cNvPr id="15" name="TextBox 14">
            <a:extLst>
              <a:ext uri="{FF2B5EF4-FFF2-40B4-BE49-F238E27FC236}">
                <a16:creationId xmlns:a16="http://schemas.microsoft.com/office/drawing/2014/main" id="{946F4A7C-F98A-86A2-1751-8A4ADC517B26}"/>
              </a:ext>
            </a:extLst>
          </p:cNvPr>
          <p:cNvSpPr txBox="1"/>
          <p:nvPr/>
        </p:nvSpPr>
        <p:spPr>
          <a:xfrm>
            <a:off x="3678828" y="4960330"/>
            <a:ext cx="2041092" cy="1615827"/>
          </a:xfrm>
          <a:prstGeom prst="rect">
            <a:avLst/>
          </a:prstGeom>
          <a:noFill/>
          <a:ln cap="rnd">
            <a:solidFill>
              <a:schemeClr val="accent1"/>
            </a:solidFill>
          </a:ln>
        </p:spPr>
        <p:txBody>
          <a:bodyPr wrap="square" rtlCol="0">
            <a:spAutoFit/>
          </a:bodyPr>
          <a:lstStyle/>
          <a:p>
            <a:r>
              <a:rPr lang="en-CA" sz="1100" dirty="0"/>
              <a:t>June arrives at the branch and is instantly recognized through the MCP framework. Her previous digital attempts, call transcript, and loan application context are surfaced in real time, preloaded by the AI rules engine to ensure a personalized, </a:t>
            </a:r>
            <a:r>
              <a:rPr lang="en-CA" sz="1100" b="1" dirty="0"/>
              <a:t>seamless</a:t>
            </a:r>
            <a:r>
              <a:rPr lang="en-CA" sz="1100" dirty="0"/>
              <a:t> handoff.</a:t>
            </a:r>
          </a:p>
        </p:txBody>
      </p:sp>
      <p:pic>
        <p:nvPicPr>
          <p:cNvPr id="17" name="Picture 16">
            <a:extLst>
              <a:ext uri="{FF2B5EF4-FFF2-40B4-BE49-F238E27FC236}">
                <a16:creationId xmlns:a16="http://schemas.microsoft.com/office/drawing/2014/main" id="{F1EAB28E-F943-D836-D9D7-BFDDAF48B51D}"/>
              </a:ext>
            </a:extLst>
          </p:cNvPr>
          <p:cNvPicPr>
            <a:picLocks noChangeAspect="1"/>
          </p:cNvPicPr>
          <p:nvPr/>
        </p:nvPicPr>
        <p:blipFill>
          <a:blip r:embed="rId7"/>
          <a:stretch>
            <a:fillRect/>
          </a:stretch>
        </p:blipFill>
        <p:spPr>
          <a:xfrm>
            <a:off x="3776361" y="2410673"/>
            <a:ext cx="1705355" cy="318239"/>
          </a:xfrm>
          <a:prstGeom prst="rect">
            <a:avLst/>
          </a:prstGeom>
        </p:spPr>
      </p:pic>
      <p:pic>
        <p:nvPicPr>
          <p:cNvPr id="18" name="Picture 17" descr="close up of comic graphic face">
            <a:extLst>
              <a:ext uri="{FF2B5EF4-FFF2-40B4-BE49-F238E27FC236}">
                <a16:creationId xmlns:a16="http://schemas.microsoft.com/office/drawing/2014/main" id="{6FEC1932-3B3F-31DF-84FA-9D63357ECC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720" y="7174784"/>
            <a:ext cx="440940" cy="794205"/>
          </a:xfrm>
          <a:prstGeom prst="rect">
            <a:avLst/>
          </a:prstGeom>
        </p:spPr>
      </p:pic>
      <p:pic>
        <p:nvPicPr>
          <p:cNvPr id="26" name="Picture 25" descr="A cartoon of a person holding a phone&#10;&#10;AI-generated content may be incorrect.">
            <a:extLst>
              <a:ext uri="{FF2B5EF4-FFF2-40B4-BE49-F238E27FC236}">
                <a16:creationId xmlns:a16="http://schemas.microsoft.com/office/drawing/2014/main" id="{A3C8FB87-F003-3FC6-BB5D-35C347DEE8E9}"/>
              </a:ext>
            </a:extLst>
          </p:cNvPr>
          <p:cNvPicPr>
            <a:picLocks noChangeAspect="1"/>
          </p:cNvPicPr>
          <p:nvPr/>
        </p:nvPicPr>
        <p:blipFill>
          <a:blip r:embed="rId8"/>
          <a:stretch>
            <a:fillRect/>
          </a:stretch>
        </p:blipFill>
        <p:spPr>
          <a:xfrm>
            <a:off x="6185889" y="2390686"/>
            <a:ext cx="692209" cy="1038314"/>
          </a:xfrm>
          <a:prstGeom prst="rect">
            <a:avLst/>
          </a:prstGeom>
        </p:spPr>
      </p:pic>
      <p:pic>
        <p:nvPicPr>
          <p:cNvPr id="35" name="Picture 34" descr="A cartoon of two people sitting at a desk&#10;&#10;AI-generated content may be incorrect.">
            <a:extLst>
              <a:ext uri="{FF2B5EF4-FFF2-40B4-BE49-F238E27FC236}">
                <a16:creationId xmlns:a16="http://schemas.microsoft.com/office/drawing/2014/main" id="{58770B6A-8041-448C-C387-5B6D2C1E280A}"/>
              </a:ext>
            </a:extLst>
          </p:cNvPr>
          <p:cNvPicPr>
            <a:picLocks noChangeAspect="1"/>
          </p:cNvPicPr>
          <p:nvPr/>
        </p:nvPicPr>
        <p:blipFill>
          <a:blip r:embed="rId9"/>
          <a:stretch>
            <a:fillRect/>
          </a:stretch>
        </p:blipFill>
        <p:spPr>
          <a:xfrm>
            <a:off x="6387739" y="3497172"/>
            <a:ext cx="1038175" cy="1446551"/>
          </a:xfrm>
          <a:prstGeom prst="rect">
            <a:avLst/>
          </a:prstGeom>
        </p:spPr>
      </p:pic>
      <p:sp>
        <p:nvSpPr>
          <p:cNvPr id="36" name="TextBox 35">
            <a:extLst>
              <a:ext uri="{FF2B5EF4-FFF2-40B4-BE49-F238E27FC236}">
                <a16:creationId xmlns:a16="http://schemas.microsoft.com/office/drawing/2014/main" id="{E632FEB4-4634-0125-9FBC-0085AFF30700}"/>
              </a:ext>
            </a:extLst>
          </p:cNvPr>
          <p:cNvSpPr txBox="1"/>
          <p:nvPr/>
        </p:nvSpPr>
        <p:spPr>
          <a:xfrm>
            <a:off x="7435644" y="3497173"/>
            <a:ext cx="1032175" cy="1446550"/>
          </a:xfrm>
          <a:prstGeom prst="rect">
            <a:avLst/>
          </a:prstGeom>
          <a:noFill/>
          <a:ln cap="rnd">
            <a:solidFill>
              <a:schemeClr val="accent1"/>
            </a:solidFill>
          </a:ln>
        </p:spPr>
        <p:txBody>
          <a:bodyPr wrap="square" rtlCol="0">
            <a:spAutoFit/>
          </a:bodyPr>
          <a:lstStyle/>
          <a:p>
            <a:r>
              <a:rPr lang="en-CA" sz="1100" dirty="0"/>
              <a:t>The advisor is prepared to either </a:t>
            </a:r>
            <a:r>
              <a:rPr lang="en-CA" sz="1100" b="1" dirty="0"/>
              <a:t>continue digitally</a:t>
            </a:r>
            <a:r>
              <a:rPr lang="en-CA" sz="1100" dirty="0"/>
              <a:t> or </a:t>
            </a:r>
            <a:r>
              <a:rPr lang="en-CA" sz="1100" b="1" dirty="0"/>
              <a:t>complete the application together</a:t>
            </a:r>
            <a:r>
              <a:rPr lang="en-CA" sz="1100" dirty="0"/>
              <a:t>.</a:t>
            </a:r>
          </a:p>
        </p:txBody>
      </p:sp>
      <p:sp>
        <p:nvSpPr>
          <p:cNvPr id="40" name="TextBox 39">
            <a:extLst>
              <a:ext uri="{FF2B5EF4-FFF2-40B4-BE49-F238E27FC236}">
                <a16:creationId xmlns:a16="http://schemas.microsoft.com/office/drawing/2014/main" id="{80ECD154-E861-A62F-89DD-2D3DB5F22E4B}"/>
              </a:ext>
            </a:extLst>
          </p:cNvPr>
          <p:cNvSpPr txBox="1"/>
          <p:nvPr/>
        </p:nvSpPr>
        <p:spPr>
          <a:xfrm>
            <a:off x="7062423" y="5965617"/>
            <a:ext cx="1405396" cy="600164"/>
          </a:xfrm>
          <a:prstGeom prst="rect">
            <a:avLst/>
          </a:prstGeom>
          <a:noFill/>
          <a:ln cap="rnd">
            <a:solidFill>
              <a:schemeClr val="accent1"/>
            </a:solidFill>
          </a:ln>
        </p:spPr>
        <p:txBody>
          <a:bodyPr wrap="square" rtlCol="0">
            <a:spAutoFit/>
          </a:bodyPr>
          <a:lstStyle/>
          <a:p>
            <a:r>
              <a:rPr lang="en-CA" sz="1100" dirty="0"/>
              <a:t>June, experiences a </a:t>
            </a:r>
            <a:r>
              <a:rPr lang="en-CA" sz="1100" b="1" dirty="0"/>
              <a:t>connected, low-friction day</a:t>
            </a:r>
            <a:r>
              <a:rPr lang="en-CA" sz="1100" dirty="0"/>
              <a:t>.</a:t>
            </a:r>
          </a:p>
        </p:txBody>
      </p:sp>
      <p:sp>
        <p:nvSpPr>
          <p:cNvPr id="41" name="Speech Bubble: Rectangle with Corners Rounded 40">
            <a:extLst>
              <a:ext uri="{FF2B5EF4-FFF2-40B4-BE49-F238E27FC236}">
                <a16:creationId xmlns:a16="http://schemas.microsoft.com/office/drawing/2014/main" id="{A11634FE-6431-7D8F-4557-100392459075}"/>
              </a:ext>
            </a:extLst>
          </p:cNvPr>
          <p:cNvSpPr/>
          <p:nvPr/>
        </p:nvSpPr>
        <p:spPr>
          <a:xfrm>
            <a:off x="7286681" y="5361426"/>
            <a:ext cx="1181138" cy="438529"/>
          </a:xfrm>
          <a:prstGeom prst="wedgeRoundRectCallout">
            <a:avLst>
              <a:gd name="adj1" fmla="val -63771"/>
              <a:gd name="adj2" fmla="val 28214"/>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mj-lt"/>
              </a:rPr>
              <a:t>It’s like they picked up the conversation where I left off online</a:t>
            </a:r>
          </a:p>
        </p:txBody>
      </p:sp>
      <p:pic>
        <p:nvPicPr>
          <p:cNvPr id="43" name="Picture 42">
            <a:extLst>
              <a:ext uri="{FF2B5EF4-FFF2-40B4-BE49-F238E27FC236}">
                <a16:creationId xmlns:a16="http://schemas.microsoft.com/office/drawing/2014/main" id="{872AB1FD-E94E-95D6-D5CC-A443E220CF6B}"/>
              </a:ext>
            </a:extLst>
          </p:cNvPr>
          <p:cNvPicPr>
            <a:picLocks noChangeAspect="1"/>
          </p:cNvPicPr>
          <p:nvPr/>
        </p:nvPicPr>
        <p:blipFill>
          <a:blip r:embed="rId10"/>
          <a:stretch>
            <a:fillRect/>
          </a:stretch>
        </p:blipFill>
        <p:spPr>
          <a:xfrm>
            <a:off x="6185889" y="5154864"/>
            <a:ext cx="783786" cy="1416124"/>
          </a:xfrm>
          <a:prstGeom prst="rect">
            <a:avLst/>
          </a:prstGeom>
        </p:spPr>
      </p:pic>
      <p:pic>
        <p:nvPicPr>
          <p:cNvPr id="44" name="Picture 43">
            <a:extLst>
              <a:ext uri="{FF2B5EF4-FFF2-40B4-BE49-F238E27FC236}">
                <a16:creationId xmlns:a16="http://schemas.microsoft.com/office/drawing/2014/main" id="{B888E9AE-5BCB-ED1D-7B4C-763E21944A58}"/>
              </a:ext>
            </a:extLst>
          </p:cNvPr>
          <p:cNvPicPr>
            <a:picLocks noChangeAspect="1"/>
          </p:cNvPicPr>
          <p:nvPr/>
        </p:nvPicPr>
        <p:blipFill>
          <a:blip r:embed="rId11"/>
          <a:stretch>
            <a:fillRect/>
          </a:stretch>
        </p:blipFill>
        <p:spPr>
          <a:xfrm>
            <a:off x="5416742" y="6284363"/>
            <a:ext cx="293510" cy="291794"/>
          </a:xfrm>
          <a:prstGeom prst="rect">
            <a:avLst/>
          </a:prstGeom>
        </p:spPr>
      </p:pic>
      <p:sp>
        <p:nvSpPr>
          <p:cNvPr id="6" name="Oval 5">
            <a:extLst>
              <a:ext uri="{FF2B5EF4-FFF2-40B4-BE49-F238E27FC236}">
                <a16:creationId xmlns:a16="http://schemas.microsoft.com/office/drawing/2014/main" id="{069B916C-1D8D-D06F-7E59-47DEB91F7BF3}"/>
              </a:ext>
            </a:extLst>
          </p:cNvPr>
          <p:cNvSpPr/>
          <p:nvPr/>
        </p:nvSpPr>
        <p:spPr>
          <a:xfrm>
            <a:off x="809053" y="2126184"/>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1</a:t>
            </a:r>
            <a:endParaRPr lang="en-CA" sz="1000" dirty="0"/>
          </a:p>
        </p:txBody>
      </p:sp>
      <p:sp>
        <p:nvSpPr>
          <p:cNvPr id="7" name="Oval 6">
            <a:extLst>
              <a:ext uri="{FF2B5EF4-FFF2-40B4-BE49-F238E27FC236}">
                <a16:creationId xmlns:a16="http://schemas.microsoft.com/office/drawing/2014/main" id="{E8278DCB-266C-57AA-F446-D8A8CDB8DC8C}"/>
              </a:ext>
            </a:extLst>
          </p:cNvPr>
          <p:cNvSpPr/>
          <p:nvPr/>
        </p:nvSpPr>
        <p:spPr>
          <a:xfrm>
            <a:off x="3439453" y="4535190"/>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2</a:t>
            </a:r>
            <a:endParaRPr lang="en-CA" sz="1000" dirty="0"/>
          </a:p>
        </p:txBody>
      </p:sp>
      <p:sp>
        <p:nvSpPr>
          <p:cNvPr id="10" name="Oval 9">
            <a:extLst>
              <a:ext uri="{FF2B5EF4-FFF2-40B4-BE49-F238E27FC236}">
                <a16:creationId xmlns:a16="http://schemas.microsoft.com/office/drawing/2014/main" id="{CD3AF4FF-00BB-FBF0-D39A-59E2F2C23172}"/>
              </a:ext>
            </a:extLst>
          </p:cNvPr>
          <p:cNvSpPr/>
          <p:nvPr/>
        </p:nvSpPr>
        <p:spPr>
          <a:xfrm>
            <a:off x="5930539" y="201418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3</a:t>
            </a:r>
            <a:endParaRPr lang="en-CA" sz="1000" dirty="0"/>
          </a:p>
        </p:txBody>
      </p:sp>
      <p:sp>
        <p:nvSpPr>
          <p:cNvPr id="12" name="Oval 11">
            <a:extLst>
              <a:ext uri="{FF2B5EF4-FFF2-40B4-BE49-F238E27FC236}">
                <a16:creationId xmlns:a16="http://schemas.microsoft.com/office/drawing/2014/main" id="{DF85F3E2-653B-E58D-26DF-955642A5A2E1}"/>
              </a:ext>
            </a:extLst>
          </p:cNvPr>
          <p:cNvSpPr/>
          <p:nvPr/>
        </p:nvSpPr>
        <p:spPr>
          <a:xfrm>
            <a:off x="5957289" y="35733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4</a:t>
            </a:r>
            <a:endParaRPr lang="en-CA" sz="1000" dirty="0"/>
          </a:p>
        </p:txBody>
      </p:sp>
      <p:sp>
        <p:nvSpPr>
          <p:cNvPr id="14" name="Oval 13">
            <a:extLst>
              <a:ext uri="{FF2B5EF4-FFF2-40B4-BE49-F238E27FC236}">
                <a16:creationId xmlns:a16="http://schemas.microsoft.com/office/drawing/2014/main" id="{8635EE2D-711C-A763-A1DF-BDAE90394779}"/>
              </a:ext>
            </a:extLst>
          </p:cNvPr>
          <p:cNvSpPr/>
          <p:nvPr/>
        </p:nvSpPr>
        <p:spPr>
          <a:xfrm>
            <a:off x="6969479" y="4988854"/>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5</a:t>
            </a:r>
            <a:endParaRPr lang="en-CA" sz="1000" dirty="0"/>
          </a:p>
        </p:txBody>
      </p:sp>
      <p:pic>
        <p:nvPicPr>
          <p:cNvPr id="16" name="Picture 15">
            <a:extLst>
              <a:ext uri="{FF2B5EF4-FFF2-40B4-BE49-F238E27FC236}">
                <a16:creationId xmlns:a16="http://schemas.microsoft.com/office/drawing/2014/main" id="{4111443D-F54F-C3A7-B92E-1FFE362657CE}"/>
              </a:ext>
            </a:extLst>
          </p:cNvPr>
          <p:cNvPicPr>
            <a:picLocks noChangeAspect="1"/>
          </p:cNvPicPr>
          <p:nvPr/>
        </p:nvPicPr>
        <p:blipFill>
          <a:blip r:embed="rId12"/>
          <a:stretch>
            <a:fillRect/>
          </a:stretch>
        </p:blipFill>
        <p:spPr>
          <a:xfrm>
            <a:off x="8175186" y="3059374"/>
            <a:ext cx="292633" cy="292633"/>
          </a:xfrm>
          <a:prstGeom prst="rect">
            <a:avLst/>
          </a:prstGeom>
        </p:spPr>
      </p:pic>
    </p:spTree>
    <p:extLst>
      <p:ext uri="{BB962C8B-B14F-4D97-AF65-F5344CB8AC3E}">
        <p14:creationId xmlns:p14="http://schemas.microsoft.com/office/powerpoint/2010/main" val="373252941"/>
      </p:ext>
    </p:extLst>
  </p:cSld>
  <p:clrMapOvr>
    <a:masterClrMapping/>
  </p:clrMapOvr>
</p:sld>
</file>

<file path=ppt/theme/theme1.xml><?xml version="1.0" encoding="utf-8"?>
<a:theme xmlns:a="http://schemas.openxmlformats.org/drawingml/2006/main" name="1_Custom Design">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 With Image">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Slides - No image">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ction Slides - With Image">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s">
  <a:themeElements>
    <a:clrScheme name="TD Colours">
      <a:dk1>
        <a:srgbClr val="1C1C1C"/>
      </a:dk1>
      <a:lt1>
        <a:srgbClr val="FFFFFF"/>
      </a:lt1>
      <a:dk2>
        <a:srgbClr val="038203"/>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Quotes &amp; Statements">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harts &amp; Graphs">
  <a:themeElements>
    <a:clrScheme name="Data Vis 1">
      <a:dk1>
        <a:srgbClr val="000000"/>
      </a:dk1>
      <a:lt1>
        <a:srgbClr val="FFFFFF"/>
      </a:lt1>
      <a:dk2>
        <a:srgbClr val="616161"/>
      </a:dk2>
      <a:lt2>
        <a:srgbClr val="F3F3F3"/>
      </a:lt2>
      <a:accent1>
        <a:srgbClr val="008A00"/>
      </a:accent1>
      <a:accent2>
        <a:srgbClr val="1A5336"/>
      </a:accent2>
      <a:accent3>
        <a:srgbClr val="4B93B9"/>
      </a:accent3>
      <a:accent4>
        <a:srgbClr val="C37800"/>
      </a:accent4>
      <a:accent5>
        <a:srgbClr val="767676"/>
      </a:accent5>
      <a:accent6>
        <a:srgbClr val="933214"/>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End Slides">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134e90b-8515-4fa4-9adb-57c5c0142ea9" xsi:nil="true"/>
    <lcf76f155ced4ddcb4097134ff3c332f xmlns="e89ac142-d837-4b9c-8c9e-f1b4bfc2f40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BFC4EF5D920B24EB56B28BE39312EC2" ma:contentTypeVersion="10" ma:contentTypeDescription="Create a new document." ma:contentTypeScope="" ma:versionID="deea17eb10cb81b5d01d12e8d9e6d5e6">
  <xsd:schema xmlns:xsd="http://www.w3.org/2001/XMLSchema" xmlns:xs="http://www.w3.org/2001/XMLSchema" xmlns:p="http://schemas.microsoft.com/office/2006/metadata/properties" xmlns:ns2="e89ac142-d837-4b9c-8c9e-f1b4bfc2f404" xmlns:ns3="d134e90b-8515-4fa4-9adb-57c5c0142ea9" targetNamespace="http://schemas.microsoft.com/office/2006/metadata/properties" ma:root="true" ma:fieldsID="daeb1e3509120244f1a6ab3bd5b861f3" ns2:_="" ns3:_="">
    <xsd:import namespace="e89ac142-d837-4b9c-8c9e-f1b4bfc2f404"/>
    <xsd:import namespace="d134e90b-8515-4fa4-9adb-57c5c0142ea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9ac142-d837-4b9c-8c9e-f1b4bfc2f4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dc896b1-a773-47ee-9c00-bdef5aea9ec8"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34e90b-8515-4fa4-9adb-57c5c0142ea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015c4763-3ecc-4e0c-b6af-0d1c9dfbcd12}" ma:internalName="TaxCatchAll" ma:showField="CatchAllData" ma:web="d134e90b-8515-4fa4-9adb-57c5c0142ea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0BAF92-010E-4498-9091-8D0D659E0133}">
  <ds:schemaRefs>
    <ds:schemaRef ds:uri="http://schemas.microsoft.com/sharepoint/v3/contenttype/forms"/>
  </ds:schemaRefs>
</ds:datastoreItem>
</file>

<file path=customXml/itemProps2.xml><?xml version="1.0" encoding="utf-8"?>
<ds:datastoreItem xmlns:ds="http://schemas.openxmlformats.org/officeDocument/2006/customXml" ds:itemID="{43B0BE23-6871-408E-8CBE-5009733BACFA}">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purl.org/dc/dcmitype/"/>
    <ds:schemaRef ds:uri="http://schemas.openxmlformats.org/package/2006/metadata/core-properties"/>
    <ds:schemaRef ds:uri="d134e90b-8515-4fa4-9adb-57c5c0142ea9"/>
    <ds:schemaRef ds:uri="e89ac142-d837-4b9c-8c9e-f1b4bfc2f404"/>
    <ds:schemaRef ds:uri="http://www.w3.org/XML/1998/namespace"/>
  </ds:schemaRefs>
</ds:datastoreItem>
</file>

<file path=customXml/itemProps3.xml><?xml version="1.0" encoding="utf-8"?>
<ds:datastoreItem xmlns:ds="http://schemas.openxmlformats.org/officeDocument/2006/customXml" ds:itemID="{903124E6-D915-4F8D-83D2-D75F10033A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9ac142-d837-4b9c-8c9e-f1b4bfc2f404"/>
    <ds:schemaRef ds:uri="d134e90b-8515-4fa4-9adb-57c5c0142e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22192</TotalTime>
  <Words>363</Words>
  <Application>Microsoft Office PowerPoint</Application>
  <PresentationFormat>Widescreen</PresentationFormat>
  <Paragraphs>31</Paragraphs>
  <Slides>1</Slides>
  <Notes>1</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1</vt:i4>
      </vt:variant>
    </vt:vector>
  </HeadingPairs>
  <TitlesOfParts>
    <vt:vector size="21" baseType="lpstr">
      <vt:lpstr>Apple Symbols</vt:lpstr>
      <vt:lpstr>Arial</vt:lpstr>
      <vt:lpstr>Calibri</vt:lpstr>
      <vt:lpstr>Calibri Light</vt:lpstr>
      <vt:lpstr>Courier New</vt:lpstr>
      <vt:lpstr>TD Graphik Bold</vt:lpstr>
      <vt:lpstr>TD Graphik Medium</vt:lpstr>
      <vt:lpstr>TD Graphik Regular</vt:lpstr>
      <vt:lpstr>TD Graphik Semibold</vt:lpstr>
      <vt:lpstr>TD Graphik Semilight</vt:lpstr>
      <vt:lpstr>Wingdings</vt:lpstr>
      <vt:lpstr>1_Custom Design</vt:lpstr>
      <vt:lpstr>Cover Slides - With Image</vt:lpstr>
      <vt:lpstr>Agenda Slides</vt:lpstr>
      <vt:lpstr>Section Slides - No image</vt:lpstr>
      <vt:lpstr>Section Slides - With Image</vt:lpstr>
      <vt:lpstr>Content Slides</vt:lpstr>
      <vt:lpstr>Quotes &amp; Statements</vt:lpstr>
      <vt:lpstr>Charts &amp; Graphs</vt:lpstr>
      <vt:lpstr>End Slides</vt:lpstr>
      <vt:lpstr>ChimeIn | Loan Help Follow -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Leung, Reginald (he/him/his)</dc:creator>
  <cp:lastModifiedBy>Anthony D'Costa</cp:lastModifiedBy>
  <cp:revision>189</cp:revision>
  <dcterms:created xsi:type="dcterms:W3CDTF">2023-04-28T17:09:35Z</dcterms:created>
  <dcterms:modified xsi:type="dcterms:W3CDTF">2025-05-24T20:46:47Z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Internal</vt:lpwstr>
  </property>
  <property fmtid="{D5CDD505-2E9C-101B-9397-08002B2CF9AE}" pid="4" name="ContentTypeId">
    <vt:lpwstr>0x0101008BFC4EF5D920B24EB56B28BE39312EC2</vt:lpwstr>
  </property>
  <property fmtid="{D5CDD505-2E9C-101B-9397-08002B2CF9AE}" pid="5" name="MSIP_Label_88c63503-0fb3-4712-a32e-7ecb4b7d79e8_Enabled">
    <vt:lpwstr>true</vt:lpwstr>
  </property>
  <property fmtid="{D5CDD505-2E9C-101B-9397-08002B2CF9AE}" pid="6" name="MSIP_Label_88c63503-0fb3-4712-a32e-7ecb4b7d79e8_SetDate">
    <vt:lpwstr>2024-04-15T15:44:33Z</vt:lpwstr>
  </property>
  <property fmtid="{D5CDD505-2E9C-101B-9397-08002B2CF9AE}" pid="7" name="MSIP_Label_88c63503-0fb3-4712-a32e-7ecb4b7d79e8_Method">
    <vt:lpwstr>Standard</vt:lpwstr>
  </property>
  <property fmtid="{D5CDD505-2E9C-101B-9397-08002B2CF9AE}" pid="8" name="MSIP_Label_88c63503-0fb3-4712-a32e-7ecb4b7d79e8_Name">
    <vt:lpwstr>88c63503-0fb3-4712-a32e-7ecb4b7d79e8</vt:lpwstr>
  </property>
  <property fmtid="{D5CDD505-2E9C-101B-9397-08002B2CF9AE}" pid="9" name="MSIP_Label_88c63503-0fb3-4712-a32e-7ecb4b7d79e8_SiteId">
    <vt:lpwstr>d9da684f-2c03-432a-a7b6-ed714ffc7683</vt:lpwstr>
  </property>
  <property fmtid="{D5CDD505-2E9C-101B-9397-08002B2CF9AE}" pid="10" name="MSIP_Label_88c63503-0fb3-4712-a32e-7ecb4b7d79e8_ActionId">
    <vt:lpwstr>4e3d5ecd-5d23-4053-afc5-10eccf2b088e</vt:lpwstr>
  </property>
  <property fmtid="{D5CDD505-2E9C-101B-9397-08002B2CF9AE}" pid="11" name="MSIP_Label_88c63503-0fb3-4712-a32e-7ecb4b7d79e8_ContentBits">
    <vt:lpwstr>2</vt:lpwstr>
  </property>
  <property fmtid="{D5CDD505-2E9C-101B-9397-08002B2CF9AE}" pid="12" name="MediaServiceImageTags">
    <vt:lpwstr/>
  </property>
</Properties>
</file>